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theme/theme21.xml" ContentType="application/vnd.openxmlformats-officedocument.them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Masters/slideMaster27.xml" ContentType="application/vnd.openxmlformats-officedocument.presentationml.slideMaster+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theme/theme31.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slideLayouts/slideLayout150.xml" ContentType="application/vnd.openxmlformats-officedocument.presentationml.slideLayout+xml"/>
  <Override PartName="/ppt/tags/tag1.xml" ContentType="application/vnd.openxmlformats-officedocument.presentationml.tags+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heme/theme22.xml" ContentType="application/vnd.openxmlformats-officedocument.theme+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theme/theme11.xml" ContentType="application/vnd.openxmlformats-officedocument.them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ags/tag3.xml" ContentType="application/vnd.openxmlformats-officedocument.presentationml.tags+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heme/theme24.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bookmarkIdSeed="4">
  <p:sldMasterIdLst>
    <p:sldMasterId id="2147483648" r:id="rId1"/>
    <p:sldMasterId id="2147483658" r:id="rId2"/>
    <p:sldMasterId id="2147483663" r:id="rId3"/>
    <p:sldMasterId id="2147483671" r:id="rId4"/>
    <p:sldMasterId id="2147483678" r:id="rId5"/>
    <p:sldMasterId id="2147483683" r:id="rId6"/>
    <p:sldMasterId id="2147483693" r:id="rId7"/>
    <p:sldMasterId id="2147483700" r:id="rId8"/>
    <p:sldMasterId id="2147483715" r:id="rId9"/>
    <p:sldMasterId id="2147483731" r:id="rId10"/>
    <p:sldMasterId id="2147483767" r:id="rId11"/>
    <p:sldMasterId id="2147483788" r:id="rId12"/>
    <p:sldMasterId id="2147483793" r:id="rId13"/>
    <p:sldMasterId id="2147483808" r:id="rId14"/>
    <p:sldMasterId id="2147483823" r:id="rId15"/>
    <p:sldMasterId id="2147483847" r:id="rId16"/>
    <p:sldMasterId id="2147483857" r:id="rId17"/>
    <p:sldMasterId id="2147483882" r:id="rId18"/>
    <p:sldMasterId id="2147483896" r:id="rId19"/>
    <p:sldMasterId id="2147483910" r:id="rId20"/>
    <p:sldMasterId id="2147483915" r:id="rId21"/>
    <p:sldMasterId id="2147483930" r:id="rId22"/>
    <p:sldMasterId id="2147483945" r:id="rId23"/>
    <p:sldMasterId id="2147483951" r:id="rId24"/>
    <p:sldMasterId id="2147483956" r:id="rId25"/>
    <p:sldMasterId id="2147484021" r:id="rId26"/>
    <p:sldMasterId id="2147484026" r:id="rId27"/>
    <p:sldMasterId id="2147484034" r:id="rId28"/>
    <p:sldMasterId id="2147484049" r:id="rId29"/>
    <p:sldMasterId id="2147484056" r:id="rId30"/>
    <p:sldMasterId id="2147484061" r:id="rId31"/>
    <p:sldMasterId id="2147484066" r:id="rId32"/>
  </p:sldMasterIdLst>
  <p:notesMasterIdLst>
    <p:notesMasterId r:id="rId74"/>
  </p:notesMasterIdLst>
  <p:handoutMasterIdLst>
    <p:handoutMasterId r:id="rId75"/>
  </p:handoutMasterIdLst>
  <p:sldIdLst>
    <p:sldId id="2009" r:id="rId33"/>
    <p:sldId id="2020" r:id="rId34"/>
    <p:sldId id="1828" r:id="rId35"/>
    <p:sldId id="1859" r:id="rId36"/>
    <p:sldId id="2006" r:id="rId37"/>
    <p:sldId id="1861" r:id="rId38"/>
    <p:sldId id="1863" r:id="rId39"/>
    <p:sldId id="1864" r:id="rId40"/>
    <p:sldId id="1865" r:id="rId41"/>
    <p:sldId id="1866" r:id="rId42"/>
    <p:sldId id="2021" r:id="rId43"/>
    <p:sldId id="2018" r:id="rId44"/>
    <p:sldId id="2019" r:id="rId45"/>
    <p:sldId id="1940" r:id="rId46"/>
    <p:sldId id="1879" r:id="rId47"/>
    <p:sldId id="1880" r:id="rId48"/>
    <p:sldId id="1881" r:id="rId49"/>
    <p:sldId id="1882" r:id="rId50"/>
    <p:sldId id="1883" r:id="rId51"/>
    <p:sldId id="1884" r:id="rId52"/>
    <p:sldId id="1885" r:id="rId53"/>
    <p:sldId id="1941" r:id="rId54"/>
    <p:sldId id="1886" r:id="rId55"/>
    <p:sldId id="1887" r:id="rId56"/>
    <p:sldId id="1888" r:id="rId57"/>
    <p:sldId id="1889" r:id="rId58"/>
    <p:sldId id="2045" r:id="rId59"/>
    <p:sldId id="1942" r:id="rId60"/>
    <p:sldId id="2010" r:id="rId61"/>
    <p:sldId id="2011" r:id="rId62"/>
    <p:sldId id="2012" r:id="rId63"/>
    <p:sldId id="2013" r:id="rId64"/>
    <p:sldId id="2022" r:id="rId65"/>
    <p:sldId id="2046" r:id="rId66"/>
    <p:sldId id="1943" r:id="rId67"/>
    <p:sldId id="2028" r:id="rId68"/>
    <p:sldId id="2027" r:id="rId69"/>
    <p:sldId id="2026" r:id="rId70"/>
    <p:sldId id="2025" r:id="rId71"/>
    <p:sldId id="2024" r:id="rId72"/>
    <p:sldId id="1767" r:id="rId73"/>
  </p:sldIdLst>
  <p:sldSz cx="9144000" cy="5143500" type="screen16x9"/>
  <p:notesSz cx="6858000" cy="9144000"/>
  <p:defaultTextStyle>
    <a:defPPr>
      <a:defRPr lang="ko-KR"/>
    </a:defPPr>
    <a:lvl1pPr marL="0" algn="l" defTabSz="911225" rtl="0" eaLnBrk="1" latinLnBrk="1" hangingPunct="1">
      <a:defRPr sz="1800" kern="1200">
        <a:solidFill>
          <a:schemeClr val="tx1"/>
        </a:solidFill>
        <a:latin typeface="+mn-lt"/>
        <a:ea typeface="+mn-ea"/>
        <a:cs typeface="+mn-cs"/>
      </a:defRPr>
    </a:lvl1pPr>
    <a:lvl2pPr marL="455930" algn="l" defTabSz="911225" rtl="0" eaLnBrk="1" latinLnBrk="1" hangingPunct="1">
      <a:defRPr sz="1800" kern="1200">
        <a:solidFill>
          <a:schemeClr val="tx1"/>
        </a:solidFill>
        <a:latin typeface="+mn-lt"/>
        <a:ea typeface="+mn-ea"/>
        <a:cs typeface="+mn-cs"/>
      </a:defRPr>
    </a:lvl2pPr>
    <a:lvl3pPr marL="911860" algn="l" defTabSz="911225" rtl="0" eaLnBrk="1" latinLnBrk="1" hangingPunct="1">
      <a:defRPr sz="1800" kern="1200">
        <a:solidFill>
          <a:schemeClr val="tx1"/>
        </a:solidFill>
        <a:latin typeface="+mn-lt"/>
        <a:ea typeface="+mn-ea"/>
        <a:cs typeface="+mn-cs"/>
      </a:defRPr>
    </a:lvl3pPr>
    <a:lvl4pPr marL="1367155" algn="l" defTabSz="911225" rtl="0" eaLnBrk="1" latinLnBrk="1" hangingPunct="1">
      <a:defRPr sz="1800" kern="1200">
        <a:solidFill>
          <a:schemeClr val="tx1"/>
        </a:solidFill>
        <a:latin typeface="+mn-lt"/>
        <a:ea typeface="+mn-ea"/>
        <a:cs typeface="+mn-cs"/>
      </a:defRPr>
    </a:lvl4pPr>
    <a:lvl5pPr marL="1823085" algn="l" defTabSz="911225" rtl="0" eaLnBrk="1" latinLnBrk="1" hangingPunct="1">
      <a:defRPr sz="1800" kern="1200">
        <a:solidFill>
          <a:schemeClr val="tx1"/>
        </a:solidFill>
        <a:latin typeface="+mn-lt"/>
        <a:ea typeface="+mn-ea"/>
        <a:cs typeface="+mn-cs"/>
      </a:defRPr>
    </a:lvl5pPr>
    <a:lvl6pPr marL="2279015" algn="l" defTabSz="911225" rtl="0" eaLnBrk="1" latinLnBrk="1" hangingPunct="1">
      <a:defRPr sz="1800" kern="1200">
        <a:solidFill>
          <a:schemeClr val="tx1"/>
        </a:solidFill>
        <a:latin typeface="+mn-lt"/>
        <a:ea typeface="+mn-ea"/>
        <a:cs typeface="+mn-cs"/>
      </a:defRPr>
    </a:lvl6pPr>
    <a:lvl7pPr marL="2734310" algn="l" defTabSz="911225" rtl="0" eaLnBrk="1" latinLnBrk="1" hangingPunct="1">
      <a:defRPr sz="1800" kern="1200">
        <a:solidFill>
          <a:schemeClr val="tx1"/>
        </a:solidFill>
        <a:latin typeface="+mn-lt"/>
        <a:ea typeface="+mn-ea"/>
        <a:cs typeface="+mn-cs"/>
      </a:defRPr>
    </a:lvl7pPr>
    <a:lvl8pPr marL="3190240" algn="l" defTabSz="911225" rtl="0" eaLnBrk="1" latinLnBrk="1" hangingPunct="1">
      <a:defRPr sz="1800" kern="1200">
        <a:solidFill>
          <a:schemeClr val="tx1"/>
        </a:solidFill>
        <a:latin typeface="+mn-lt"/>
        <a:ea typeface="+mn-ea"/>
        <a:cs typeface="+mn-cs"/>
      </a:defRPr>
    </a:lvl8pPr>
    <a:lvl9pPr marL="3646170" algn="l" defTabSz="911225"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13">
          <p15:clr>
            <a:srgbClr val="A4A3A4"/>
          </p15:clr>
        </p15:guide>
        <p15:guide id="2" pos="2878">
          <p15:clr>
            <a:srgbClr val="A4A3A4"/>
          </p15:clr>
        </p15:guide>
        <p15:guide id="3">
          <p15:clr>
            <a:srgbClr val="A4A3A4"/>
          </p15:clr>
        </p15:guide>
        <p15:guide id="4" pos="5620">
          <p15:clr>
            <a:srgbClr val="A4A3A4"/>
          </p15:clr>
        </p15:guide>
        <p15:guide id="5" pos="34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A4147"/>
    <a:srgbClr val="0053A3"/>
    <a:srgbClr val="068BC6"/>
    <a:srgbClr val="4472C4"/>
    <a:srgbClr val="CFD5EA"/>
    <a:srgbClr val="155193"/>
    <a:srgbClr val="E6E6E6"/>
    <a:srgbClr val="FB8C2F"/>
    <a:srgbClr val="FD5D00"/>
    <a:srgbClr val="FF7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DF18680-E054-41AD-8BC1-D1AEF772440D}">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44" autoAdjust="0"/>
    <p:restoredTop sz="99762" autoAdjust="0"/>
  </p:normalViewPr>
  <p:slideViewPr>
    <p:cSldViewPr>
      <p:cViewPr varScale="1">
        <p:scale>
          <a:sx n="152" d="100"/>
          <a:sy n="152" d="100"/>
        </p:scale>
        <p:origin x="-444" y="-90"/>
      </p:cViewPr>
      <p:guideLst>
        <p:guide orient="horz" pos="1913"/>
        <p:guide pos="2878"/>
        <p:guide/>
        <p:guide pos="5620"/>
        <p:guide pos="3444"/>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2019-01-03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308011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CB773-35B0-4E20-AC78-3B098412549D}" type="datetimeFigureOut">
              <a:rPr lang="ko-KR" altLang="en-US" smtClean="0"/>
              <a:pPr/>
              <a:t>2019-01-03</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967EE-9FC9-4A40-9F37-B0BEB7914B3F}" type="slidenum">
              <a:rPr lang="ko-KR" altLang="en-US" smtClean="0"/>
              <a:pPr/>
              <a:t>‹#›</a:t>
            </a:fld>
            <a:endParaRPr lang="ko-KR" altLang="en-US"/>
          </a:p>
        </p:txBody>
      </p:sp>
    </p:spTree>
    <p:extLst>
      <p:ext uri="{BB962C8B-B14F-4D97-AF65-F5344CB8AC3E}">
        <p14:creationId xmlns:p14="http://schemas.microsoft.com/office/powerpoint/2010/main" xmlns="" val="484200420"/>
      </p:ext>
    </p:extLst>
  </p:cSld>
  <p:clrMap bg1="lt1" tx1="dk1" bg2="lt2" tx2="dk2" accent1="accent1" accent2="accent2" accent3="accent3" accent4="accent4" accent5="accent5" accent6="accent6" hlink="hlink" folHlink="folHlink"/>
  <p:notesStyle>
    <a:lvl1pPr marL="0" algn="l" defTabSz="912495" rtl="0" eaLnBrk="1" latinLnBrk="1" hangingPunct="1">
      <a:defRPr sz="1200" kern="1200">
        <a:solidFill>
          <a:schemeClr val="tx1"/>
        </a:solidFill>
        <a:latin typeface="+mn-lt"/>
        <a:ea typeface="+mn-ea"/>
        <a:cs typeface="+mn-cs"/>
      </a:defRPr>
    </a:lvl1pPr>
    <a:lvl2pPr marL="456565" algn="l" defTabSz="912495" rtl="0" eaLnBrk="1" latinLnBrk="1" hangingPunct="1">
      <a:defRPr sz="1200" kern="1200">
        <a:solidFill>
          <a:schemeClr val="tx1"/>
        </a:solidFill>
        <a:latin typeface="+mn-lt"/>
        <a:ea typeface="+mn-ea"/>
        <a:cs typeface="+mn-cs"/>
      </a:defRPr>
    </a:lvl2pPr>
    <a:lvl3pPr marL="912495" algn="l" defTabSz="912495" rtl="0" eaLnBrk="1" latinLnBrk="1" hangingPunct="1">
      <a:defRPr sz="1200" kern="1200">
        <a:solidFill>
          <a:schemeClr val="tx1"/>
        </a:solidFill>
        <a:latin typeface="+mn-lt"/>
        <a:ea typeface="+mn-ea"/>
        <a:cs typeface="+mn-cs"/>
      </a:defRPr>
    </a:lvl3pPr>
    <a:lvl4pPr marL="1369060" algn="l" defTabSz="912495" rtl="0" eaLnBrk="1" latinLnBrk="1" hangingPunct="1">
      <a:defRPr sz="1200" kern="1200">
        <a:solidFill>
          <a:schemeClr val="tx1"/>
        </a:solidFill>
        <a:latin typeface="+mn-lt"/>
        <a:ea typeface="+mn-ea"/>
        <a:cs typeface="+mn-cs"/>
      </a:defRPr>
    </a:lvl4pPr>
    <a:lvl5pPr marL="1824990" algn="l" defTabSz="912495" rtl="0" eaLnBrk="1" latinLnBrk="1" hangingPunct="1">
      <a:defRPr sz="1200" kern="1200">
        <a:solidFill>
          <a:schemeClr val="tx1"/>
        </a:solidFill>
        <a:latin typeface="+mn-lt"/>
        <a:ea typeface="+mn-ea"/>
        <a:cs typeface="+mn-cs"/>
      </a:defRPr>
    </a:lvl5pPr>
    <a:lvl6pPr marL="2281555" algn="l" defTabSz="912495" rtl="0" eaLnBrk="1" latinLnBrk="1" hangingPunct="1">
      <a:defRPr sz="1200" kern="1200">
        <a:solidFill>
          <a:schemeClr val="tx1"/>
        </a:solidFill>
        <a:latin typeface="+mn-lt"/>
        <a:ea typeface="+mn-ea"/>
        <a:cs typeface="+mn-cs"/>
      </a:defRPr>
    </a:lvl6pPr>
    <a:lvl7pPr marL="2737485" algn="l" defTabSz="912495" rtl="0" eaLnBrk="1" latinLnBrk="1" hangingPunct="1">
      <a:defRPr sz="1200" kern="1200">
        <a:solidFill>
          <a:schemeClr val="tx1"/>
        </a:solidFill>
        <a:latin typeface="+mn-lt"/>
        <a:ea typeface="+mn-ea"/>
        <a:cs typeface="+mn-cs"/>
      </a:defRPr>
    </a:lvl7pPr>
    <a:lvl8pPr marL="3194050" algn="l" defTabSz="912495" rtl="0" eaLnBrk="1" latinLnBrk="1" hangingPunct="1">
      <a:defRPr sz="1200" kern="1200">
        <a:solidFill>
          <a:schemeClr val="tx1"/>
        </a:solidFill>
        <a:latin typeface="+mn-lt"/>
        <a:ea typeface="+mn-ea"/>
        <a:cs typeface="+mn-cs"/>
      </a:defRPr>
    </a:lvl8pPr>
    <a:lvl9pPr marL="3650615" algn="l" defTabSz="912495"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1</a:t>
            </a:fld>
            <a:endParaRPr lang="ko-KR" altLang="en-US"/>
          </a:p>
        </p:txBody>
      </p:sp>
    </p:spTree>
    <p:extLst>
      <p:ext uri="{BB962C8B-B14F-4D97-AF65-F5344CB8AC3E}">
        <p14:creationId xmlns:p14="http://schemas.microsoft.com/office/powerpoint/2010/main" xmlns="" val="271994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10</a:t>
            </a:fld>
            <a:endParaRPr lang="ko-KR" altLang="en-US"/>
          </a:p>
        </p:txBody>
      </p:sp>
    </p:spTree>
    <p:extLst>
      <p:ext uri="{BB962C8B-B14F-4D97-AF65-F5344CB8AC3E}">
        <p14:creationId xmlns:p14="http://schemas.microsoft.com/office/powerpoint/2010/main" xmlns="" val="193949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11</a:t>
            </a:fld>
            <a:endParaRPr lang="ko-KR" altLang="en-US"/>
          </a:p>
        </p:txBody>
      </p:sp>
    </p:spTree>
    <p:extLst>
      <p:ext uri="{BB962C8B-B14F-4D97-AF65-F5344CB8AC3E}">
        <p14:creationId xmlns:p14="http://schemas.microsoft.com/office/powerpoint/2010/main" xmlns="" val="98476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409344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20123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82B5EE-AE52-4E9A-8EC8-6024C7378247}" type="slidenum">
              <a:rPr lang="zh-CN" altLang="en-US" smtClean="0"/>
              <a:pPr/>
              <a:t>14</a:t>
            </a:fld>
            <a:endParaRPr lang="zh-CN" altLang="en-US"/>
          </a:p>
        </p:txBody>
      </p:sp>
    </p:spTree>
    <p:extLst>
      <p:ext uri="{BB962C8B-B14F-4D97-AF65-F5344CB8AC3E}">
        <p14:creationId xmlns:p14="http://schemas.microsoft.com/office/powerpoint/2010/main" xmlns="" val="200815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51700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297648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68508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74902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41306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423300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227378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50446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4025996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659362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21325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82642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63121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82B5EE-AE52-4E9A-8EC8-6024C7378247}" type="slidenum">
              <a:rPr lang="zh-CN" altLang="en-US" smtClean="0"/>
              <a:pPr/>
              <a:t>28</a:t>
            </a:fld>
            <a:endParaRPr lang="zh-CN" altLang="en-US"/>
          </a:p>
        </p:txBody>
      </p:sp>
    </p:spTree>
    <p:extLst>
      <p:ext uri="{BB962C8B-B14F-4D97-AF65-F5344CB8AC3E}">
        <p14:creationId xmlns:p14="http://schemas.microsoft.com/office/powerpoint/2010/main" xmlns="" val="388578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35108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51248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82B5EE-AE52-4E9A-8EC8-6024C7378247}" type="slidenum">
              <a:rPr lang="zh-CN" altLang="en-US" smtClean="0"/>
              <a:pPr/>
              <a:t>3</a:t>
            </a:fld>
            <a:endParaRPr lang="zh-CN" altLang="en-US"/>
          </a:p>
        </p:txBody>
      </p:sp>
    </p:spTree>
    <p:extLst>
      <p:ext uri="{BB962C8B-B14F-4D97-AF65-F5344CB8AC3E}">
        <p14:creationId xmlns:p14="http://schemas.microsoft.com/office/powerpoint/2010/main" xmlns="" val="216651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3025092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586215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458820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extLst>
      <p:ext uri="{BB962C8B-B14F-4D97-AF65-F5344CB8AC3E}">
        <p14:creationId xmlns:p14="http://schemas.microsoft.com/office/powerpoint/2010/main" xmlns="" val="191950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4</a:t>
            </a:fld>
            <a:endParaRPr lang="ko-KR" altLang="en-US"/>
          </a:p>
        </p:txBody>
      </p:sp>
    </p:spTree>
    <p:extLst>
      <p:ext uri="{BB962C8B-B14F-4D97-AF65-F5344CB8AC3E}">
        <p14:creationId xmlns:p14="http://schemas.microsoft.com/office/powerpoint/2010/main" xmlns="" val="3204707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973A4C3E-38A8-4D03-879D-CFCA7F9D473D}" type="slidenum">
              <a:rPr lang="zh-CN" altLang="en-US">
                <a:latin typeface="Calibri" panose="020F0502020204030204" pitchFamily="34" charset="0"/>
                <a:ea typeface="宋体" panose="02010600030101010101" pitchFamily="2" charset="-122"/>
              </a:rPr>
              <a:pPr/>
              <a:t>41</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57949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5</a:t>
            </a:fld>
            <a:endParaRPr lang="ko-KR" altLang="en-US"/>
          </a:p>
        </p:txBody>
      </p:sp>
    </p:spTree>
    <p:extLst>
      <p:ext uri="{BB962C8B-B14F-4D97-AF65-F5344CB8AC3E}">
        <p14:creationId xmlns:p14="http://schemas.microsoft.com/office/powerpoint/2010/main" xmlns="" val="414720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6</a:t>
            </a:fld>
            <a:endParaRPr lang="ko-KR" altLang="en-US"/>
          </a:p>
        </p:txBody>
      </p:sp>
    </p:spTree>
    <p:extLst>
      <p:ext uri="{BB962C8B-B14F-4D97-AF65-F5344CB8AC3E}">
        <p14:creationId xmlns:p14="http://schemas.microsoft.com/office/powerpoint/2010/main" xmlns="" val="250154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7</a:t>
            </a:fld>
            <a:endParaRPr lang="ko-KR" altLang="en-US"/>
          </a:p>
        </p:txBody>
      </p:sp>
    </p:spTree>
    <p:extLst>
      <p:ext uri="{BB962C8B-B14F-4D97-AF65-F5344CB8AC3E}">
        <p14:creationId xmlns:p14="http://schemas.microsoft.com/office/powerpoint/2010/main" xmlns="" val="310163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8</a:t>
            </a:fld>
            <a:endParaRPr lang="ko-KR" altLang="en-US"/>
          </a:p>
        </p:txBody>
      </p:sp>
    </p:spTree>
    <p:extLst>
      <p:ext uri="{BB962C8B-B14F-4D97-AF65-F5344CB8AC3E}">
        <p14:creationId xmlns:p14="http://schemas.microsoft.com/office/powerpoint/2010/main" xmlns="" val="68204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0967EE-9FC9-4A40-9F37-B0BEB7914B3F}" type="slidenum">
              <a:rPr lang="ko-KR" altLang="en-US" smtClean="0"/>
              <a:pPr/>
              <a:t>9</a:t>
            </a:fld>
            <a:endParaRPr lang="ko-KR" altLang="en-US"/>
          </a:p>
        </p:txBody>
      </p:sp>
    </p:spTree>
    <p:extLst>
      <p:ext uri="{BB962C8B-B14F-4D97-AF65-F5344CB8AC3E}">
        <p14:creationId xmlns:p14="http://schemas.microsoft.com/office/powerpoint/2010/main" xmlns="" val="57967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2254885" y="112080"/>
            <a:ext cx="3086100" cy="273844"/>
          </a:xfrm>
          <a:prstGeom prst="rect">
            <a:avLst/>
          </a:prstGeom>
        </p:spPr>
        <p:txBody>
          <a:bodyPr vert="horz" lIns="91186" tIns="45593" rIns="91186" bIns="45593" rtlCol="0" anchor="ctr"/>
          <a:lstStyle>
            <a:lvl1pPr>
              <a:defRPr sz="2000">
                <a:solidFill>
                  <a:schemeClr val="bg1"/>
                </a:solidFill>
                <a:latin typeface="宋体" panose="02010600030101010101" pitchFamily="2" charset="-122"/>
                <a:ea typeface="宋体" panose="02010600030101010101" pitchFamily="2" charset="-122"/>
              </a:defRPr>
            </a:lvl1pPr>
          </a:lstStyle>
          <a:p>
            <a:pPr fontAlgn="base"/>
            <a:r>
              <a:rPr lang="zh-CN" altLang="en-US" noProof="1"/>
              <a:t>你好</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4" y="477"/>
            <a:ext cx="9159875" cy="494110"/>
          </a:xfrm>
          <a:prstGeom prst="rect">
            <a:avLst/>
          </a:prstGeom>
          <a:solidFill>
            <a:srgbClr val="808080"/>
          </a:solidFill>
          <a:ln w="9525">
            <a:noFill/>
          </a:ln>
        </p:spPr>
        <p:txBody>
          <a:bodyPr wrap="none" lIns="68462" tIns="34289" rIns="68462"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98"/>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265" indent="0" algn="ctr">
              <a:buNone/>
              <a:defRPr>
                <a:solidFill>
                  <a:schemeClr val="tx1">
                    <a:tint val="75000"/>
                  </a:schemeClr>
                </a:solidFill>
              </a:defRPr>
            </a:lvl2pPr>
            <a:lvl3pPr marL="684530" indent="0" algn="ctr">
              <a:buNone/>
              <a:defRPr>
                <a:solidFill>
                  <a:schemeClr val="tx1">
                    <a:tint val="75000"/>
                  </a:schemeClr>
                </a:solidFill>
              </a:defRPr>
            </a:lvl3pPr>
            <a:lvl4pPr marL="1026795" indent="0" algn="ctr">
              <a:buNone/>
              <a:defRPr>
                <a:solidFill>
                  <a:schemeClr val="tx1">
                    <a:tint val="75000"/>
                  </a:schemeClr>
                </a:solidFill>
              </a:defRPr>
            </a:lvl4pPr>
            <a:lvl5pPr marL="1369060" indent="0" algn="ctr">
              <a:buNone/>
              <a:defRPr>
                <a:solidFill>
                  <a:schemeClr val="tx1">
                    <a:tint val="75000"/>
                  </a:schemeClr>
                </a:solidFill>
              </a:defRPr>
            </a:lvl5pPr>
            <a:lvl6pPr marL="1711325" indent="0" algn="ctr">
              <a:buNone/>
              <a:defRPr>
                <a:solidFill>
                  <a:schemeClr val="tx1">
                    <a:tint val="75000"/>
                  </a:schemeClr>
                </a:solidFill>
              </a:defRPr>
            </a:lvl6pPr>
            <a:lvl7pPr marL="2053590" indent="0" algn="ctr">
              <a:buNone/>
              <a:defRPr>
                <a:solidFill>
                  <a:schemeClr val="tx1">
                    <a:tint val="75000"/>
                  </a:schemeClr>
                </a:solidFill>
              </a:defRPr>
            </a:lvl7pPr>
            <a:lvl8pPr marL="2395855" indent="0" algn="ctr">
              <a:buNone/>
              <a:defRPr>
                <a:solidFill>
                  <a:schemeClr val="tx1">
                    <a:tint val="75000"/>
                  </a:schemeClr>
                </a:solidFill>
              </a:defRPr>
            </a:lvl8pPr>
            <a:lvl9pPr marL="273748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265" indent="0">
              <a:buNone/>
              <a:defRPr sz="1400">
                <a:solidFill>
                  <a:schemeClr val="tx1">
                    <a:tint val="75000"/>
                  </a:schemeClr>
                </a:solidFill>
              </a:defRPr>
            </a:lvl2pPr>
            <a:lvl3pPr marL="684530" indent="0">
              <a:buNone/>
              <a:defRPr sz="1200">
                <a:solidFill>
                  <a:schemeClr val="tx1">
                    <a:tint val="75000"/>
                  </a:schemeClr>
                </a:solidFill>
              </a:defRPr>
            </a:lvl3pPr>
            <a:lvl4pPr marL="1026795" indent="0">
              <a:buNone/>
              <a:defRPr sz="1100">
                <a:solidFill>
                  <a:schemeClr val="tx1">
                    <a:tint val="75000"/>
                  </a:schemeClr>
                </a:solidFill>
              </a:defRPr>
            </a:lvl4pPr>
            <a:lvl5pPr marL="1369060" indent="0">
              <a:buNone/>
              <a:defRPr sz="1100">
                <a:solidFill>
                  <a:schemeClr val="tx1">
                    <a:tint val="75000"/>
                  </a:schemeClr>
                </a:solidFill>
              </a:defRPr>
            </a:lvl5pPr>
            <a:lvl6pPr marL="1711325" indent="0">
              <a:buNone/>
              <a:defRPr sz="1100">
                <a:solidFill>
                  <a:schemeClr val="tx1">
                    <a:tint val="75000"/>
                  </a:schemeClr>
                </a:solidFill>
              </a:defRPr>
            </a:lvl6pPr>
            <a:lvl7pPr marL="2053590" indent="0">
              <a:buNone/>
              <a:defRPr sz="1100">
                <a:solidFill>
                  <a:schemeClr val="tx1">
                    <a:tint val="75000"/>
                  </a:schemeClr>
                </a:solidFill>
              </a:defRPr>
            </a:lvl7pPr>
            <a:lvl8pPr marL="2395855" indent="0">
              <a:buNone/>
              <a:defRPr sz="1100">
                <a:solidFill>
                  <a:schemeClr val="tx1">
                    <a:tint val="75000"/>
                  </a:schemeClr>
                </a:solidFill>
              </a:defRPr>
            </a:lvl8pPr>
            <a:lvl9pPr marL="2737485"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265" indent="0">
              <a:buNone/>
              <a:defRPr sz="1500" b="1"/>
            </a:lvl2pPr>
            <a:lvl3pPr marL="684530" indent="0">
              <a:buNone/>
              <a:defRPr sz="1400" b="1"/>
            </a:lvl3pPr>
            <a:lvl4pPr marL="1026795" indent="0">
              <a:buNone/>
              <a:defRPr sz="1200" b="1"/>
            </a:lvl4pPr>
            <a:lvl5pPr marL="1369060" indent="0">
              <a:buNone/>
              <a:defRPr sz="1200" b="1"/>
            </a:lvl5pPr>
            <a:lvl6pPr marL="1711325" indent="0">
              <a:buNone/>
              <a:defRPr sz="1200" b="1"/>
            </a:lvl6pPr>
            <a:lvl7pPr marL="2053590" indent="0">
              <a:buNone/>
              <a:defRPr sz="1200" b="1"/>
            </a:lvl7pPr>
            <a:lvl8pPr marL="2395855" indent="0">
              <a:buNone/>
              <a:defRPr sz="1200" b="1"/>
            </a:lvl8pPr>
            <a:lvl9pPr marL="273748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05" y="1151335"/>
            <a:ext cx="4041775" cy="479822"/>
          </a:xfrm>
        </p:spPr>
        <p:txBody>
          <a:bodyPr anchor="b"/>
          <a:lstStyle>
            <a:lvl1pPr marL="0" indent="0">
              <a:buNone/>
              <a:defRPr sz="1800" b="1"/>
            </a:lvl1pPr>
            <a:lvl2pPr marL="342265" indent="0">
              <a:buNone/>
              <a:defRPr sz="1500" b="1"/>
            </a:lvl2pPr>
            <a:lvl3pPr marL="684530" indent="0">
              <a:buNone/>
              <a:defRPr sz="1400" b="1"/>
            </a:lvl3pPr>
            <a:lvl4pPr marL="1026795" indent="0">
              <a:buNone/>
              <a:defRPr sz="1200" b="1"/>
            </a:lvl4pPr>
            <a:lvl5pPr marL="1369060" indent="0">
              <a:buNone/>
              <a:defRPr sz="1200" b="1"/>
            </a:lvl5pPr>
            <a:lvl6pPr marL="1711325" indent="0">
              <a:buNone/>
              <a:defRPr sz="1200" b="1"/>
            </a:lvl6pPr>
            <a:lvl7pPr marL="2053590" indent="0">
              <a:buNone/>
              <a:defRPr sz="1200" b="1"/>
            </a:lvl7pPr>
            <a:lvl8pPr marL="2395855" indent="0">
              <a:buNone/>
              <a:defRPr sz="1200" b="1"/>
            </a:lvl8pPr>
            <a:lvl9pPr marL="273748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10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pic>
        <p:nvPicPr>
          <p:cNvPr id="11270" name="图片 3"/>
          <p:cNvPicPr>
            <a:picLocks noChangeAspect="1"/>
          </p:cNvPicPr>
          <p:nvPr userDrawn="1"/>
        </p:nvPicPr>
        <p:blipFill>
          <a:blip r:embed="rId2"/>
          <a:stretch>
            <a:fillRect/>
          </a:stretch>
        </p:blipFill>
        <p:spPr>
          <a:xfrm>
            <a:off x="6443663" y="4294712"/>
            <a:ext cx="2305050" cy="707231"/>
          </a:xfrm>
          <a:prstGeom prst="rect">
            <a:avLst/>
          </a:prstGeom>
          <a:noFill/>
          <a:ln w="9525">
            <a:noFill/>
          </a:ln>
        </p:spPr>
      </p:pic>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p>
            <a:pPr fontAlgn="base"/>
            <a:fld id="{51D91E7F-84B6-4064-9D4E-CC7D244BCA04}" type="slidenum">
              <a:rPr lang="zh-CN" altLang="en-US" noProof="1" smtClean="0">
                <a:latin typeface="Arial" panose="020B0604020202020204" pitchFamily="34" charset="0"/>
                <a:ea typeface="宋体" panose="02010600030101010101" pitchFamily="2" charset="-122"/>
                <a:cs typeface="+mn-ea"/>
              </a:rPr>
              <a:pPr fontAlgn="base"/>
              <a:t>‹#›</a:t>
            </a:fld>
            <a:endParaRPr lang="zh-CN" altLang="en-US" noProof="1"/>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86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265" indent="0">
              <a:buNone/>
              <a:defRPr sz="900"/>
            </a:lvl2pPr>
            <a:lvl3pPr marL="684530" indent="0">
              <a:buNone/>
              <a:defRPr sz="800"/>
            </a:lvl3pPr>
            <a:lvl4pPr marL="1026795" indent="0">
              <a:buNone/>
              <a:defRPr sz="700"/>
            </a:lvl4pPr>
            <a:lvl5pPr marL="1369060" indent="0">
              <a:buNone/>
              <a:defRPr sz="700"/>
            </a:lvl5pPr>
            <a:lvl6pPr marL="1711325" indent="0">
              <a:buNone/>
              <a:defRPr sz="700"/>
            </a:lvl6pPr>
            <a:lvl7pPr marL="2053590" indent="0">
              <a:buNone/>
              <a:defRPr sz="700"/>
            </a:lvl7pPr>
            <a:lvl8pPr marL="2395855" indent="0">
              <a:buNone/>
              <a:defRPr sz="700"/>
            </a:lvl8pPr>
            <a:lvl9pPr marL="2737485"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265" indent="0">
              <a:buNone/>
              <a:defRPr sz="2100"/>
            </a:lvl2pPr>
            <a:lvl3pPr marL="684530" indent="0">
              <a:buNone/>
              <a:defRPr sz="1800"/>
            </a:lvl3pPr>
            <a:lvl4pPr marL="1026795" indent="0">
              <a:buNone/>
              <a:defRPr sz="1500"/>
            </a:lvl4pPr>
            <a:lvl5pPr marL="1369060" indent="0">
              <a:buNone/>
              <a:defRPr sz="1500"/>
            </a:lvl5pPr>
            <a:lvl6pPr marL="1711325" indent="0">
              <a:buNone/>
              <a:defRPr sz="1500"/>
            </a:lvl6pPr>
            <a:lvl7pPr marL="2053590" indent="0">
              <a:buNone/>
              <a:defRPr sz="1500"/>
            </a:lvl7pPr>
            <a:lvl8pPr marL="2395855" indent="0">
              <a:buNone/>
              <a:defRPr sz="1500"/>
            </a:lvl8pPr>
            <a:lvl9pPr marL="2737485" indent="0">
              <a:buNone/>
              <a:defRPr sz="1500"/>
            </a:lvl9pPr>
          </a:lstStyle>
          <a:p>
            <a:endParaRPr lang="zh-CN" altLang="en-US"/>
          </a:p>
        </p:txBody>
      </p:sp>
      <p:sp>
        <p:nvSpPr>
          <p:cNvPr id="4" name="文本占位符 3"/>
          <p:cNvSpPr>
            <a:spLocks noGrp="1"/>
          </p:cNvSpPr>
          <p:nvPr>
            <p:ph type="body" sz="half" idx="2"/>
          </p:nvPr>
        </p:nvSpPr>
        <p:spPr>
          <a:xfrm>
            <a:off x="1792288" y="4025582"/>
            <a:ext cx="5486400" cy="603647"/>
          </a:xfrm>
        </p:spPr>
        <p:txBody>
          <a:bodyPr/>
          <a:lstStyle>
            <a:lvl1pPr marL="0" indent="0">
              <a:buNone/>
              <a:defRPr sz="1100"/>
            </a:lvl1pPr>
            <a:lvl2pPr marL="342265" indent="0">
              <a:buNone/>
              <a:defRPr sz="900"/>
            </a:lvl2pPr>
            <a:lvl3pPr marL="684530" indent="0">
              <a:buNone/>
              <a:defRPr sz="800"/>
            </a:lvl3pPr>
            <a:lvl4pPr marL="1026795" indent="0">
              <a:buNone/>
              <a:defRPr sz="700"/>
            </a:lvl4pPr>
            <a:lvl5pPr marL="1369060" indent="0">
              <a:buNone/>
              <a:defRPr sz="700"/>
            </a:lvl5pPr>
            <a:lvl6pPr marL="1711325" indent="0">
              <a:buNone/>
              <a:defRPr sz="700"/>
            </a:lvl6pPr>
            <a:lvl7pPr marL="2053590" indent="0">
              <a:buNone/>
              <a:defRPr sz="700"/>
            </a:lvl7pPr>
            <a:lvl8pPr marL="2395855" indent="0">
              <a:buNone/>
              <a:defRPr sz="700"/>
            </a:lvl8pPr>
            <a:lvl9pPr marL="2737485"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33"/>
            <a:ext cx="596900" cy="332185"/>
          </a:xfrm>
          <a:prstGeom prst="rect">
            <a:avLst/>
          </a:prstGeom>
          <a:solidFill>
            <a:schemeClr val="accent1"/>
          </a:solidFill>
        </p:spPr>
        <p:txBody>
          <a:bodyPr vert="horz" lIns="91282" tIns="45641" rIns="91282" bIns="45641"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33"/>
            <a:ext cx="596900" cy="332185"/>
          </a:xfrm>
          <a:prstGeom prst="rect">
            <a:avLst/>
          </a:prstGeom>
          <a:solidFill>
            <a:schemeClr val="accent1"/>
          </a:solidFill>
        </p:spPr>
        <p:txBody>
          <a:bodyPr vert="horz" lIns="91282" tIns="45641" rIns="91282" bIns="45641"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282" tIns="45641" rIns="91282" bIns="45641"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33"/>
            <a:ext cx="596900" cy="332185"/>
          </a:xfrm>
          <a:prstGeom prst="rect">
            <a:avLst/>
          </a:prstGeom>
          <a:solidFill>
            <a:schemeClr val="accent1"/>
          </a:solidFill>
        </p:spPr>
        <p:txBody>
          <a:bodyPr vert="horz" lIns="91282" tIns="45641" rIns="91282" bIns="45641"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282" tIns="45641" rIns="91282" bIns="45641"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282" tIns="45641" rIns="91282" bIns="45641"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70"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3007" y="2652141"/>
            <a:ext cx="7358063" cy="596057"/>
          </a:xfrm>
          <a:prstGeom prst="rect">
            <a:avLst/>
          </a:prstGeom>
        </p:spPr>
        <p:txBody>
          <a:bodyPr/>
          <a:lstStyle>
            <a:lvl1pPr marL="0" indent="0" algn="ctr">
              <a:spcBef>
                <a:spcPts val="0"/>
              </a:spcBef>
              <a:buSzTx/>
              <a:buNone/>
              <a:defRPr sz="2000"/>
            </a:lvl1pPr>
            <a:lvl2pPr marL="0" indent="143510" algn="ctr">
              <a:spcBef>
                <a:spcPts val="0"/>
              </a:spcBef>
              <a:buSzTx/>
              <a:buNone/>
              <a:defRPr sz="2000"/>
            </a:lvl2pPr>
            <a:lvl3pPr marL="0" indent="286385" algn="ctr">
              <a:spcBef>
                <a:spcPts val="0"/>
              </a:spcBef>
              <a:buSzTx/>
              <a:buNone/>
              <a:defRPr sz="2000"/>
            </a:lvl3pPr>
            <a:lvl4pPr marL="0" indent="429895" algn="ctr">
              <a:spcBef>
                <a:spcPts val="0"/>
              </a:spcBef>
              <a:buSzTx/>
              <a:buNone/>
              <a:defRPr sz="2000"/>
            </a:lvl4pPr>
            <a:lvl5pPr marL="0" indent="572770"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
        <p:nvSpPr>
          <p:cNvPr id="3" name="页脚占位符 2"/>
          <p:cNvSpPr>
            <a:spLocks noGrp="1"/>
          </p:cNvSpPr>
          <p:nvPr>
            <p:ph type="ftr" sz="quarter" idx="11"/>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63"/>
            <a:ext cx="7772400" cy="1102633"/>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952"/>
            <a:ext cx="6400800" cy="1314586"/>
          </a:xfrm>
          <a:prstGeom prst="rect">
            <a:avLst/>
          </a:prstGeo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2495" indent="0" algn="ctr">
              <a:buNone/>
              <a:defRPr>
                <a:solidFill>
                  <a:schemeClr val="tx1">
                    <a:tint val="75000"/>
                  </a:schemeClr>
                </a:solidFill>
              </a:defRPr>
            </a:lvl3pPr>
            <a:lvl4pPr marL="1369060" indent="0" algn="ctr">
              <a:buNone/>
              <a:defRPr>
                <a:solidFill>
                  <a:schemeClr val="tx1">
                    <a:tint val="75000"/>
                  </a:schemeClr>
                </a:solidFill>
              </a:defRPr>
            </a:lvl4pPr>
            <a:lvl5pPr marL="1825625" indent="0" algn="ctr">
              <a:buNone/>
              <a:defRPr>
                <a:solidFill>
                  <a:schemeClr val="tx1">
                    <a:tint val="75000"/>
                  </a:schemeClr>
                </a:solidFill>
              </a:defRPr>
            </a:lvl5pPr>
            <a:lvl6pPr marL="2282190" indent="0" algn="ctr">
              <a:buNone/>
              <a:defRPr>
                <a:solidFill>
                  <a:schemeClr val="tx1">
                    <a:tint val="75000"/>
                  </a:schemeClr>
                </a:solidFill>
              </a:defRPr>
            </a:lvl6pPr>
            <a:lvl7pPr marL="2738120" indent="0" algn="ctr">
              <a:buNone/>
              <a:defRPr>
                <a:solidFill>
                  <a:schemeClr val="tx1">
                    <a:tint val="75000"/>
                  </a:schemeClr>
                </a:solidFill>
              </a:defRPr>
            </a:lvl7pPr>
            <a:lvl8pPr marL="3194685" indent="0" algn="ctr">
              <a:buNone/>
              <a:defRPr>
                <a:solidFill>
                  <a:schemeClr val="tx1">
                    <a:tint val="75000"/>
                  </a:schemeClr>
                </a:solidFill>
              </a:defRPr>
            </a:lvl8pPr>
            <a:lvl9pPr marL="3650615"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457200" y="4767342"/>
            <a:ext cx="2133600" cy="275035"/>
          </a:xfrm>
          <a:prstGeom prst="rect">
            <a:avLst/>
          </a:prstGeom>
        </p:spPr>
        <p:txBody>
          <a:bodyPr/>
          <a:lstStyle>
            <a:lvl1pPr fontAlgn="auto">
              <a:buFont typeface="Arial" panose="020B0604020202020204" pitchFamily="34" charset="0"/>
              <a:buNone/>
              <a:defRPr noProof="1">
                <a:latin typeface="+mn-lt"/>
                <a:ea typeface="+mn-ea"/>
              </a:defRPr>
            </a:lvl1pPr>
          </a:lstStyle>
          <a:p>
            <a:pPr>
              <a:defRPr/>
            </a:pPr>
            <a:endParaRPr lang="zh-CN" altLang="en-US" sz="1800">
              <a:solidFill>
                <a:prstClr val="black"/>
              </a:solidFill>
            </a:endParaRPr>
          </a:p>
        </p:txBody>
      </p:sp>
      <p:sp>
        <p:nvSpPr>
          <p:cNvPr id="5" name="页脚占位符 4"/>
          <p:cNvSpPr>
            <a:spLocks noGrp="1"/>
          </p:cNvSpPr>
          <p:nvPr>
            <p:ph type="ftr" sz="quarter" idx="11"/>
          </p:nvPr>
        </p:nvSpPr>
        <p:spPr>
          <a:xfrm>
            <a:off x="3124200" y="4767342"/>
            <a:ext cx="2895600" cy="275035"/>
          </a:xfrm>
          <a:prstGeom prst="rect">
            <a:avLst/>
          </a:prstGeom>
        </p:spPr>
        <p:txBody>
          <a:bodyPr/>
          <a:lstStyle>
            <a:lvl1pPr fontAlgn="auto">
              <a:buFont typeface="Arial" panose="020B0604020202020204" pitchFamily="34" charset="0"/>
              <a:buNone/>
              <a:defRPr noProof="1">
                <a:latin typeface="Calibri" panose="020F0502020204030204" pitchFamily="34" charset="0"/>
              </a:defRPr>
            </a:lvl1pPr>
          </a:lstStyle>
          <a:p>
            <a:pPr>
              <a:defRPr/>
            </a:pPr>
            <a:endParaRPr lang="zh-CN" altLang="en-US" sz="1800">
              <a:solidFill>
                <a:prstClr val="black"/>
              </a:solidFill>
            </a:endParaRPr>
          </a:p>
        </p:txBody>
      </p:sp>
      <p:sp>
        <p:nvSpPr>
          <p:cNvPr id="6" name="灯片编号占位符 5"/>
          <p:cNvSpPr>
            <a:spLocks noGrp="1"/>
          </p:cNvSpPr>
          <p:nvPr>
            <p:ph type="sldNum" sz="quarter" idx="12"/>
          </p:nvPr>
        </p:nvSpPr>
        <p:spPr>
          <a:xfrm>
            <a:off x="6553200" y="4767342"/>
            <a:ext cx="2133600" cy="275035"/>
          </a:xfrm>
          <a:prstGeom prst="rect">
            <a:avLst/>
          </a:prstGeom>
        </p:spPr>
        <p:txBody>
          <a:bodyPr vert="horz" wrap="square" lIns="91282" tIns="45641" rIns="91282" bIns="45641" numCol="1" anchor="t" anchorCtr="0" compatLnSpc="1"/>
          <a:lstStyle>
            <a:lvl1pPr>
              <a:buFont typeface="Arial" panose="020B0604020202020204" pitchFamily="34" charset="0"/>
              <a:buChar char="•"/>
              <a:defRPr/>
            </a:lvl1pPr>
          </a:lstStyle>
          <a:p>
            <a:fld id="{41A718FC-C6E1-43B6-BCBF-4215AE660BD9}" type="slidenum">
              <a:rPr lang="zh-CN" altLang="en-US" sz="1800" smtClean="0">
                <a:solidFill>
                  <a:prstClr val="black"/>
                </a:solidFill>
                <a:latin typeface="Calibri" panose="020F0502020204030204" pitchFamily="34" charset="0"/>
              </a:rPr>
              <a:pPr/>
              <a:t>‹#›</a:t>
            </a:fld>
            <a:endParaRPr lang="zh-CN" altLang="en-US" sz="1800">
              <a:solidFill>
                <a:prstClr val="black"/>
              </a:solidFill>
              <a:latin typeface="Calibri" panose="020F0502020204030204" pitchFamily="34" charset="0"/>
            </a:endParaRPr>
          </a:p>
        </p:txBody>
      </p:sp>
    </p:spTree>
  </p:cSld>
  <p:clrMapOvr>
    <a:masterClrMapping/>
  </p:clrMapOvr>
  <p:transition>
    <p:fade/>
  </p:transition>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4" y="477"/>
            <a:ext cx="9159875" cy="494110"/>
          </a:xfrm>
          <a:prstGeom prst="rect">
            <a:avLst/>
          </a:prstGeom>
          <a:solidFill>
            <a:srgbClr val="808080"/>
          </a:solidFill>
          <a:ln w="9525">
            <a:noFill/>
          </a:ln>
        </p:spPr>
        <p:txBody>
          <a:bodyPr wrap="none" lIns="68480" tIns="34289" rIns="68480" bIns="34289" anchor="ctr"/>
          <a:lstStyle/>
          <a:p>
            <a:pPr algn="ctr" defTabSz="684530"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4530"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86"/>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265" indent="0" algn="ctr">
              <a:buNone/>
              <a:defRPr>
                <a:solidFill>
                  <a:schemeClr val="tx1">
                    <a:tint val="75000"/>
                  </a:schemeClr>
                </a:solidFill>
              </a:defRPr>
            </a:lvl2pPr>
            <a:lvl3pPr marL="684530" indent="0" algn="ctr">
              <a:buNone/>
              <a:defRPr>
                <a:solidFill>
                  <a:schemeClr val="tx1">
                    <a:tint val="75000"/>
                  </a:schemeClr>
                </a:solidFill>
              </a:defRPr>
            </a:lvl3pPr>
            <a:lvl4pPr marL="1026795" indent="0" algn="ctr">
              <a:buNone/>
              <a:defRPr>
                <a:solidFill>
                  <a:schemeClr val="tx1">
                    <a:tint val="75000"/>
                  </a:schemeClr>
                </a:solidFill>
              </a:defRPr>
            </a:lvl4pPr>
            <a:lvl5pPr marL="1369060" indent="0" algn="ctr">
              <a:buNone/>
              <a:defRPr>
                <a:solidFill>
                  <a:schemeClr val="tx1">
                    <a:tint val="75000"/>
                  </a:schemeClr>
                </a:solidFill>
              </a:defRPr>
            </a:lvl5pPr>
            <a:lvl6pPr marL="1711960" indent="0" algn="ctr">
              <a:buNone/>
              <a:defRPr>
                <a:solidFill>
                  <a:schemeClr val="tx1">
                    <a:tint val="75000"/>
                  </a:schemeClr>
                </a:solidFill>
              </a:defRPr>
            </a:lvl6pPr>
            <a:lvl7pPr marL="2054225" indent="0" algn="ctr">
              <a:buNone/>
              <a:defRPr>
                <a:solidFill>
                  <a:schemeClr val="tx1">
                    <a:tint val="75000"/>
                  </a:schemeClr>
                </a:solidFill>
              </a:defRPr>
            </a:lvl7pPr>
            <a:lvl8pPr marL="2396490" indent="0" algn="ctr">
              <a:buNone/>
              <a:defRPr>
                <a:solidFill>
                  <a:schemeClr val="tx1">
                    <a:tint val="75000"/>
                  </a:schemeClr>
                </a:solidFill>
              </a:defRPr>
            </a:lvl8pPr>
            <a:lvl9pPr marL="273875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265" indent="0">
              <a:buNone/>
              <a:defRPr sz="1400">
                <a:solidFill>
                  <a:schemeClr val="tx1">
                    <a:tint val="75000"/>
                  </a:schemeClr>
                </a:solidFill>
              </a:defRPr>
            </a:lvl2pPr>
            <a:lvl3pPr marL="684530" indent="0">
              <a:buNone/>
              <a:defRPr sz="1200">
                <a:solidFill>
                  <a:schemeClr val="tx1">
                    <a:tint val="75000"/>
                  </a:schemeClr>
                </a:solidFill>
              </a:defRPr>
            </a:lvl3pPr>
            <a:lvl4pPr marL="1026795" indent="0">
              <a:buNone/>
              <a:defRPr sz="1100">
                <a:solidFill>
                  <a:schemeClr val="tx1">
                    <a:tint val="75000"/>
                  </a:schemeClr>
                </a:solidFill>
              </a:defRPr>
            </a:lvl4pPr>
            <a:lvl5pPr marL="1369060" indent="0">
              <a:buNone/>
              <a:defRPr sz="1100">
                <a:solidFill>
                  <a:schemeClr val="tx1">
                    <a:tint val="75000"/>
                  </a:schemeClr>
                </a:solidFill>
              </a:defRPr>
            </a:lvl5pPr>
            <a:lvl6pPr marL="1711960" indent="0">
              <a:buNone/>
              <a:defRPr sz="1100">
                <a:solidFill>
                  <a:schemeClr val="tx1">
                    <a:tint val="75000"/>
                  </a:schemeClr>
                </a:solidFill>
              </a:defRPr>
            </a:lvl6pPr>
            <a:lvl7pPr marL="2054225" indent="0">
              <a:buNone/>
              <a:defRPr sz="1100">
                <a:solidFill>
                  <a:schemeClr val="tx1">
                    <a:tint val="75000"/>
                  </a:schemeClr>
                </a:solidFill>
              </a:defRPr>
            </a:lvl7pPr>
            <a:lvl8pPr marL="2396490" indent="0">
              <a:buNone/>
              <a:defRPr sz="1100">
                <a:solidFill>
                  <a:schemeClr val="tx1">
                    <a:tint val="75000"/>
                  </a:schemeClr>
                </a:solidFill>
              </a:defRPr>
            </a:lvl8pPr>
            <a:lvl9pPr marL="2738755"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265" indent="0">
              <a:buNone/>
              <a:defRPr sz="1500" b="1"/>
            </a:lvl2pPr>
            <a:lvl3pPr marL="684530" indent="0">
              <a:buNone/>
              <a:defRPr sz="1400" b="1"/>
            </a:lvl3pPr>
            <a:lvl4pPr marL="1026795" indent="0">
              <a:buNone/>
              <a:defRPr sz="1200" b="1"/>
            </a:lvl4pPr>
            <a:lvl5pPr marL="1369060" indent="0">
              <a:buNone/>
              <a:defRPr sz="1200" b="1"/>
            </a:lvl5pPr>
            <a:lvl6pPr marL="1711960" indent="0">
              <a:buNone/>
              <a:defRPr sz="1200" b="1"/>
            </a:lvl6pPr>
            <a:lvl7pPr marL="2054225" indent="0">
              <a:buNone/>
              <a:defRPr sz="1200" b="1"/>
            </a:lvl7pPr>
            <a:lvl8pPr marL="2396490" indent="0">
              <a:buNone/>
              <a:defRPr sz="1200" b="1"/>
            </a:lvl8pPr>
            <a:lvl9pPr marL="273875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93" y="1151335"/>
            <a:ext cx="4041775" cy="479822"/>
          </a:xfrm>
        </p:spPr>
        <p:txBody>
          <a:bodyPr anchor="b"/>
          <a:lstStyle>
            <a:lvl1pPr marL="0" indent="0">
              <a:buNone/>
              <a:defRPr sz="1800" b="1"/>
            </a:lvl1pPr>
            <a:lvl2pPr marL="342265" indent="0">
              <a:buNone/>
              <a:defRPr sz="1500" b="1"/>
            </a:lvl2pPr>
            <a:lvl3pPr marL="684530" indent="0">
              <a:buNone/>
              <a:defRPr sz="1400" b="1"/>
            </a:lvl3pPr>
            <a:lvl4pPr marL="1026795" indent="0">
              <a:buNone/>
              <a:defRPr sz="1200" b="1"/>
            </a:lvl4pPr>
            <a:lvl5pPr marL="1369060" indent="0">
              <a:buNone/>
              <a:defRPr sz="1200" b="1"/>
            </a:lvl5pPr>
            <a:lvl6pPr marL="1711960" indent="0">
              <a:buNone/>
              <a:defRPr sz="1200" b="1"/>
            </a:lvl6pPr>
            <a:lvl7pPr marL="2054225" indent="0">
              <a:buNone/>
              <a:defRPr sz="1200" b="1"/>
            </a:lvl7pPr>
            <a:lvl8pPr marL="2396490" indent="0">
              <a:buNone/>
              <a:defRPr sz="1200" b="1"/>
            </a:lvl8pPr>
            <a:lvl9pPr marL="273875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9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85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265" indent="0">
              <a:buNone/>
              <a:defRPr sz="900"/>
            </a:lvl2pPr>
            <a:lvl3pPr marL="684530" indent="0">
              <a:buNone/>
              <a:defRPr sz="800"/>
            </a:lvl3pPr>
            <a:lvl4pPr marL="1026795" indent="0">
              <a:buNone/>
              <a:defRPr sz="700"/>
            </a:lvl4pPr>
            <a:lvl5pPr marL="1369060" indent="0">
              <a:buNone/>
              <a:defRPr sz="700"/>
            </a:lvl5pPr>
            <a:lvl6pPr marL="1711960" indent="0">
              <a:buNone/>
              <a:defRPr sz="700"/>
            </a:lvl6pPr>
            <a:lvl7pPr marL="2054225" indent="0">
              <a:buNone/>
              <a:defRPr sz="700"/>
            </a:lvl7pPr>
            <a:lvl8pPr marL="2396490" indent="0">
              <a:buNone/>
              <a:defRPr sz="700"/>
            </a:lvl8pPr>
            <a:lvl9pPr marL="2738755"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265" indent="0">
              <a:buNone/>
              <a:defRPr sz="2100"/>
            </a:lvl2pPr>
            <a:lvl3pPr marL="684530" indent="0">
              <a:buNone/>
              <a:defRPr sz="1800"/>
            </a:lvl3pPr>
            <a:lvl4pPr marL="1026795" indent="0">
              <a:buNone/>
              <a:defRPr sz="1500"/>
            </a:lvl4pPr>
            <a:lvl5pPr marL="1369060" indent="0">
              <a:buNone/>
              <a:defRPr sz="1500"/>
            </a:lvl5pPr>
            <a:lvl6pPr marL="1711960" indent="0">
              <a:buNone/>
              <a:defRPr sz="1500"/>
            </a:lvl6pPr>
            <a:lvl7pPr marL="2054225" indent="0">
              <a:buNone/>
              <a:defRPr sz="1500"/>
            </a:lvl7pPr>
            <a:lvl8pPr marL="2396490" indent="0">
              <a:buNone/>
              <a:defRPr sz="1500"/>
            </a:lvl8pPr>
            <a:lvl9pPr marL="2738755" indent="0">
              <a:buNone/>
              <a:defRPr sz="1500"/>
            </a:lvl9pPr>
          </a:lstStyle>
          <a:p>
            <a:endParaRPr lang="zh-CN" altLang="en-US"/>
          </a:p>
        </p:txBody>
      </p:sp>
      <p:sp>
        <p:nvSpPr>
          <p:cNvPr id="4" name="文本占位符 3"/>
          <p:cNvSpPr>
            <a:spLocks noGrp="1"/>
          </p:cNvSpPr>
          <p:nvPr>
            <p:ph type="body" sz="half" idx="2"/>
          </p:nvPr>
        </p:nvSpPr>
        <p:spPr>
          <a:xfrm>
            <a:off x="1792288" y="4025570"/>
            <a:ext cx="5486400" cy="603647"/>
          </a:xfrm>
        </p:spPr>
        <p:txBody>
          <a:bodyPr/>
          <a:lstStyle>
            <a:lvl1pPr marL="0" indent="0">
              <a:buNone/>
              <a:defRPr sz="1100"/>
            </a:lvl1pPr>
            <a:lvl2pPr marL="342265" indent="0">
              <a:buNone/>
              <a:defRPr sz="900"/>
            </a:lvl2pPr>
            <a:lvl3pPr marL="684530" indent="0">
              <a:buNone/>
              <a:defRPr sz="800"/>
            </a:lvl3pPr>
            <a:lvl4pPr marL="1026795" indent="0">
              <a:buNone/>
              <a:defRPr sz="700"/>
            </a:lvl4pPr>
            <a:lvl5pPr marL="1369060" indent="0">
              <a:buNone/>
              <a:defRPr sz="700"/>
            </a:lvl5pPr>
            <a:lvl6pPr marL="1711960" indent="0">
              <a:buNone/>
              <a:defRPr sz="700"/>
            </a:lvl6pPr>
            <a:lvl7pPr marL="2054225" indent="0">
              <a:buNone/>
              <a:defRPr sz="700"/>
            </a:lvl7pPr>
            <a:lvl8pPr marL="2396490" indent="0">
              <a:buNone/>
              <a:defRPr sz="700"/>
            </a:lvl8pPr>
            <a:lvl9pPr marL="2738755"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2254885" y="112080"/>
            <a:ext cx="3086100" cy="273844"/>
          </a:xfrm>
          <a:prstGeom prst="rect">
            <a:avLst/>
          </a:prstGeom>
        </p:spPr>
        <p:txBody>
          <a:bodyPr vert="horz" lIns="91186" tIns="45593" rIns="91186" bIns="45593" rtlCol="0" anchor="ctr"/>
          <a:lstStyle>
            <a:lvl1pPr>
              <a:defRPr sz="2000">
                <a:solidFill>
                  <a:schemeClr val="bg1"/>
                </a:solidFill>
                <a:latin typeface="宋体" panose="02010600030101010101" pitchFamily="2" charset="-122"/>
                <a:ea typeface="宋体" panose="02010600030101010101" pitchFamily="2" charset="-122"/>
              </a:defRPr>
            </a:lvl1pPr>
          </a:lstStyle>
          <a:p>
            <a:pPr fontAlgn="base"/>
            <a:r>
              <a:rPr lang="zh-CN" altLang="en-US" noProof="1"/>
              <a:t>你好</a:t>
            </a:r>
          </a:p>
        </p:txBody>
      </p:sp>
    </p:spTree>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306" tIns="45653" rIns="91306" bIns="45653"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306" tIns="45653" rIns="91306" bIns="45653"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21"/>
            <a:ext cx="596900" cy="332185"/>
          </a:xfrm>
          <a:prstGeom prst="rect">
            <a:avLst/>
          </a:prstGeom>
          <a:solidFill>
            <a:schemeClr val="accent1"/>
          </a:solidFill>
        </p:spPr>
        <p:txBody>
          <a:bodyPr vert="horz" lIns="91306" tIns="45653" rIns="91306" bIns="4565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306" tIns="45653" rIns="91306" bIns="4565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306" tIns="45653" rIns="91306" bIns="4565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306" tIns="45653" rIns="91306" bIns="4565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306" tIns="45653" rIns="91306" bIns="4565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306" tIns="45653" rIns="91306" bIns="4565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306" tIns="45653" rIns="91306" bIns="4565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4" y="477"/>
            <a:ext cx="9159875" cy="494110"/>
          </a:xfrm>
          <a:prstGeom prst="rect">
            <a:avLst/>
          </a:prstGeom>
          <a:solidFill>
            <a:srgbClr val="808080"/>
          </a:solidFill>
          <a:ln w="9525">
            <a:noFill/>
          </a:ln>
        </p:spPr>
        <p:txBody>
          <a:bodyPr wrap="none" lIns="68529" tIns="34289" rIns="68529" bIns="34289" anchor="ctr"/>
          <a:lstStyle/>
          <a:p>
            <a:pPr algn="ctr" defTabSz="68516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516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53"/>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165" indent="0" algn="ctr">
              <a:buNone/>
              <a:defRPr>
                <a:solidFill>
                  <a:schemeClr val="tx1">
                    <a:tint val="75000"/>
                  </a:schemeClr>
                </a:solidFill>
              </a:defRPr>
            </a:lvl3pPr>
            <a:lvl4pPr marL="1028065" indent="0" algn="ctr">
              <a:buNone/>
              <a:defRPr>
                <a:solidFill>
                  <a:schemeClr val="tx1">
                    <a:tint val="75000"/>
                  </a:schemeClr>
                </a:solidFill>
              </a:defRPr>
            </a:lvl4pPr>
            <a:lvl5pPr marL="1370330" indent="0" algn="ctr">
              <a:buNone/>
              <a:defRPr>
                <a:solidFill>
                  <a:schemeClr val="tx1">
                    <a:tint val="75000"/>
                  </a:schemeClr>
                </a:solidFill>
              </a:defRPr>
            </a:lvl5pPr>
            <a:lvl6pPr marL="1713230" indent="0" algn="ctr">
              <a:buNone/>
              <a:defRPr>
                <a:solidFill>
                  <a:schemeClr val="tx1">
                    <a:tint val="75000"/>
                  </a:schemeClr>
                </a:solidFill>
              </a:defRPr>
            </a:lvl6pPr>
            <a:lvl7pPr marL="2055495" indent="0" algn="ctr">
              <a:buNone/>
              <a:defRPr>
                <a:solidFill>
                  <a:schemeClr val="tx1">
                    <a:tint val="75000"/>
                  </a:schemeClr>
                </a:solidFill>
              </a:defRPr>
            </a:lvl7pPr>
            <a:lvl8pPr marL="2398395" indent="0" algn="ctr">
              <a:buNone/>
              <a:defRPr>
                <a:solidFill>
                  <a:schemeClr val="tx1">
                    <a:tint val="75000"/>
                  </a:schemeClr>
                </a:solidFill>
              </a:defRPr>
            </a:lvl8pPr>
            <a:lvl9pPr marL="27406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165" indent="0">
              <a:buNone/>
              <a:defRPr sz="1200">
                <a:solidFill>
                  <a:schemeClr val="tx1">
                    <a:tint val="75000"/>
                  </a:schemeClr>
                </a:solidFill>
              </a:defRPr>
            </a:lvl3pPr>
            <a:lvl4pPr marL="1028065" indent="0">
              <a:buNone/>
              <a:defRPr sz="1100">
                <a:solidFill>
                  <a:schemeClr val="tx1">
                    <a:tint val="75000"/>
                  </a:schemeClr>
                </a:solidFill>
              </a:defRPr>
            </a:lvl4pPr>
            <a:lvl5pPr marL="1370330" indent="0">
              <a:buNone/>
              <a:defRPr sz="1100">
                <a:solidFill>
                  <a:schemeClr val="tx1">
                    <a:tint val="75000"/>
                  </a:schemeClr>
                </a:solidFill>
              </a:defRPr>
            </a:lvl5pPr>
            <a:lvl6pPr marL="1713230" indent="0">
              <a:buNone/>
              <a:defRPr sz="1100">
                <a:solidFill>
                  <a:schemeClr val="tx1">
                    <a:tint val="75000"/>
                  </a:schemeClr>
                </a:solidFill>
              </a:defRPr>
            </a:lvl6pPr>
            <a:lvl7pPr marL="2055495" indent="0">
              <a:buNone/>
              <a:defRPr sz="1100">
                <a:solidFill>
                  <a:schemeClr val="tx1">
                    <a:tint val="75000"/>
                  </a:schemeClr>
                </a:solidFill>
              </a:defRPr>
            </a:lvl7pPr>
            <a:lvl8pPr marL="2398395" indent="0">
              <a:buNone/>
              <a:defRPr sz="1100">
                <a:solidFill>
                  <a:schemeClr val="tx1">
                    <a:tint val="75000"/>
                  </a:schemeClr>
                </a:solidFill>
              </a:defRPr>
            </a:lvl8pPr>
            <a:lvl9pPr marL="274066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330" indent="0">
              <a:buNone/>
              <a:defRPr sz="1200" b="1"/>
            </a:lvl5pPr>
            <a:lvl6pPr marL="1713230" indent="0">
              <a:buNone/>
              <a:defRPr sz="1200" b="1"/>
            </a:lvl6pPr>
            <a:lvl7pPr marL="2055495" indent="0">
              <a:buNone/>
              <a:defRPr sz="1200" b="1"/>
            </a:lvl7pPr>
            <a:lvl8pPr marL="2398395" indent="0">
              <a:buNone/>
              <a:defRPr sz="1200" b="1"/>
            </a:lvl8pPr>
            <a:lvl9pPr marL="274066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60" y="1151335"/>
            <a:ext cx="4041775" cy="479822"/>
          </a:xfrm>
        </p:spPr>
        <p:txBody>
          <a:bodyPr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330" indent="0">
              <a:buNone/>
              <a:defRPr sz="1200" b="1"/>
            </a:lvl5pPr>
            <a:lvl6pPr marL="1713230" indent="0">
              <a:buNone/>
              <a:defRPr sz="1200" b="1"/>
            </a:lvl6pPr>
            <a:lvl7pPr marL="2055495" indent="0">
              <a:buNone/>
              <a:defRPr sz="1200" b="1"/>
            </a:lvl7pPr>
            <a:lvl8pPr marL="2398395" indent="0">
              <a:buNone/>
              <a:defRPr sz="1200" b="1"/>
            </a:lvl8pPr>
            <a:lvl9pPr marL="274066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60"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82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165" indent="0">
              <a:buNone/>
              <a:defRPr sz="800"/>
            </a:lvl3pPr>
            <a:lvl4pPr marL="1028065" indent="0">
              <a:buNone/>
              <a:defRPr sz="700"/>
            </a:lvl4pPr>
            <a:lvl5pPr marL="1370330" indent="0">
              <a:buNone/>
              <a:defRPr sz="700"/>
            </a:lvl5pPr>
            <a:lvl6pPr marL="1713230" indent="0">
              <a:buNone/>
              <a:defRPr sz="700"/>
            </a:lvl6pPr>
            <a:lvl7pPr marL="2055495" indent="0">
              <a:buNone/>
              <a:defRPr sz="700"/>
            </a:lvl7pPr>
            <a:lvl8pPr marL="2398395" indent="0">
              <a:buNone/>
              <a:defRPr sz="700"/>
            </a:lvl8pPr>
            <a:lvl9pPr marL="274066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165" indent="0">
              <a:buNone/>
              <a:defRPr sz="1800"/>
            </a:lvl3pPr>
            <a:lvl4pPr marL="1028065" indent="0">
              <a:buNone/>
              <a:defRPr sz="1500"/>
            </a:lvl4pPr>
            <a:lvl5pPr marL="1370330" indent="0">
              <a:buNone/>
              <a:defRPr sz="1500"/>
            </a:lvl5pPr>
            <a:lvl6pPr marL="1713230" indent="0">
              <a:buNone/>
              <a:defRPr sz="1500"/>
            </a:lvl6pPr>
            <a:lvl7pPr marL="2055495" indent="0">
              <a:buNone/>
              <a:defRPr sz="1500"/>
            </a:lvl7pPr>
            <a:lvl8pPr marL="2398395" indent="0">
              <a:buNone/>
              <a:defRPr sz="1500"/>
            </a:lvl8pPr>
            <a:lvl9pPr marL="2740660" indent="0">
              <a:buNone/>
              <a:defRPr sz="1500"/>
            </a:lvl9pPr>
          </a:lstStyle>
          <a:p>
            <a:endParaRPr lang="zh-CN" altLang="en-US"/>
          </a:p>
        </p:txBody>
      </p:sp>
      <p:sp>
        <p:nvSpPr>
          <p:cNvPr id="4" name="文本占位符 3"/>
          <p:cNvSpPr>
            <a:spLocks noGrp="1"/>
          </p:cNvSpPr>
          <p:nvPr>
            <p:ph type="body" sz="half" idx="2"/>
          </p:nvPr>
        </p:nvSpPr>
        <p:spPr>
          <a:xfrm>
            <a:off x="1792288" y="4025537"/>
            <a:ext cx="5486400" cy="603647"/>
          </a:xfrm>
        </p:spPr>
        <p:txBody>
          <a:bodyPr/>
          <a:lstStyle>
            <a:lvl1pPr marL="0" indent="0">
              <a:buNone/>
              <a:defRPr sz="1100"/>
            </a:lvl1pPr>
            <a:lvl2pPr marL="342900" indent="0">
              <a:buNone/>
              <a:defRPr sz="900"/>
            </a:lvl2pPr>
            <a:lvl3pPr marL="685165" indent="0">
              <a:buNone/>
              <a:defRPr sz="800"/>
            </a:lvl3pPr>
            <a:lvl4pPr marL="1028065" indent="0">
              <a:buNone/>
              <a:defRPr sz="700"/>
            </a:lvl4pPr>
            <a:lvl5pPr marL="1370330" indent="0">
              <a:buNone/>
              <a:defRPr sz="700"/>
            </a:lvl5pPr>
            <a:lvl6pPr marL="1713230" indent="0">
              <a:buNone/>
              <a:defRPr sz="700"/>
            </a:lvl6pPr>
            <a:lvl7pPr marL="2055495" indent="0">
              <a:buNone/>
              <a:defRPr sz="700"/>
            </a:lvl7pPr>
            <a:lvl8pPr marL="2398395" indent="0">
              <a:buNone/>
              <a:defRPr sz="700"/>
            </a:lvl8pPr>
            <a:lvl9pPr marL="274066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6" y="477"/>
            <a:ext cx="9159875" cy="494110"/>
          </a:xfrm>
          <a:prstGeom prst="rect">
            <a:avLst/>
          </a:prstGeom>
          <a:solidFill>
            <a:srgbClr val="808080"/>
          </a:solidFill>
          <a:ln w="9525">
            <a:noFill/>
          </a:ln>
        </p:spPr>
        <p:txBody>
          <a:bodyPr wrap="none" lIns="68580" tIns="34290" rIns="68580" bIns="34290" anchor="ctr"/>
          <a:lstStyle/>
          <a:p>
            <a:pPr algn="ctr" defTabSz="685800"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5800"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04"/>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0652" tIns="45326" rIns="90652" bIns="45326"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0652" tIns="45326" rIns="90652" bIns="45326"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848"/>
            <a:ext cx="596900" cy="332185"/>
          </a:xfrm>
          <a:prstGeom prst="rect">
            <a:avLst/>
          </a:prstGeom>
          <a:solidFill>
            <a:schemeClr val="accent1"/>
          </a:solidFill>
        </p:spPr>
        <p:txBody>
          <a:bodyPr vert="horz" lIns="90652" tIns="45326" rIns="90652" bIns="45326"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0652" tIns="45326" rIns="90652" bIns="45326"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0652" tIns="45326" rIns="90652" bIns="45326"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0652" tIns="45326" rIns="90652" bIns="45326"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0652" tIns="45326" rIns="90652" bIns="45326"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0652" tIns="45326" rIns="90652" bIns="45326"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0652" tIns="45326" rIns="90652" bIns="45326"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39090" indent="0" algn="ctr">
              <a:buNone/>
              <a:defRPr sz="1500"/>
            </a:lvl2pPr>
            <a:lvl3pPr marL="678815" indent="0" algn="ctr">
              <a:buNone/>
              <a:defRPr sz="1400"/>
            </a:lvl3pPr>
            <a:lvl4pPr marL="1018540" indent="0" algn="ctr">
              <a:buNone/>
              <a:defRPr sz="1200"/>
            </a:lvl4pPr>
            <a:lvl5pPr marL="1358265" indent="0" algn="ctr">
              <a:buNone/>
              <a:defRPr sz="1200"/>
            </a:lvl5pPr>
            <a:lvl6pPr marL="1697990" indent="0" algn="ctr">
              <a:buNone/>
              <a:defRPr sz="1200"/>
            </a:lvl6pPr>
            <a:lvl7pPr marL="2037080" indent="0" algn="ctr">
              <a:buNone/>
              <a:defRPr sz="1200"/>
            </a:lvl7pPr>
            <a:lvl8pPr marL="2376805" indent="0" algn="ctr">
              <a:buNone/>
              <a:defRPr sz="1200"/>
            </a:lvl8pPr>
            <a:lvl9pPr marL="271653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lvl1pPr>
              <a:defRPr sz="135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sz="1300" b="1">
                <a:solidFill>
                  <a:schemeClr val="bg1"/>
                </a:solidFill>
                <a:latin typeface="微软雅黑" panose="020B0503020204020204" pitchFamily="34" charset="-122"/>
                <a:ea typeface="微软雅黑" panose="020B0503020204020204" pitchFamily="34" charset="-122"/>
              </a:defRPr>
            </a:lvl1pPr>
          </a:lstStyle>
          <a:p>
            <a:fld id="{D36F9D35-903D-45B6-87C1-03155F256A89}" type="slidenum">
              <a:rPr lang="zh-CN" altLang="en-US">
                <a:solidFill>
                  <a:prstClr val="white"/>
                </a:solidFill>
              </a:rPr>
              <a:pPr/>
              <a:t>‹#›</a:t>
            </a:fld>
            <a:endParaRPr lang="zh-CN" altLang="en-US">
              <a:solidFill>
                <a:prstClr val="white"/>
              </a:solidFill>
            </a:endParaRPr>
          </a:p>
        </p:txBody>
      </p:sp>
    </p:spTree>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wrap="square" numCol="1" anchorCtr="0" compatLnSpc="1"/>
          <a:lstStyle>
            <a:lvl1pPr>
              <a:defRPr noProof="0">
                <a:latin typeface="Calibri" panose="020F0502020204030204" pitchFamily="34" charset="0"/>
                <a:cs typeface="+mn-cs"/>
              </a:defRPr>
            </a:lvl1p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lvl1pPr>
              <a:defRPr noProof="0">
                <a:latin typeface="+mn-lt"/>
                <a:ea typeface="+mn-ea"/>
              </a:defRPr>
            </a:lvl1p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457950" y="4767311"/>
            <a:ext cx="2057400" cy="274637"/>
          </a:xfrm>
        </p:spPr>
        <p:txBody>
          <a:bodyPr/>
          <a:lstStyle>
            <a:lvl1pPr algn="r">
              <a:defRPr sz="1000">
                <a:latin typeface="Calibri" panose="020F0502020204030204" pitchFamily="34" charset="0"/>
                <a:ea typeface="微软雅黑" panose="020B0503020204020204" pitchFamily="34" charset="-122"/>
              </a:defRPr>
            </a:lvl1pPr>
          </a:lstStyle>
          <a:p>
            <a:fld id="{6BD38145-6287-401F-A938-0C4F6310377A}" type="slidenum">
              <a:rPr lang="zh-CN" altLang="en-US"/>
              <a:pPr/>
              <a:t>‹#›</a:t>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wrap="square" numCol="1" anchorCtr="0" compatLnSpc="1"/>
          <a:lstStyle>
            <a:lvl1pPr>
              <a:defRPr noProof="0">
                <a:latin typeface="Calibri" panose="020F0502020204030204" pitchFamily="34" charset="0"/>
                <a:cs typeface="+mn-cs"/>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noProof="0">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311"/>
            <a:ext cx="2057400" cy="274637"/>
          </a:xfrm>
        </p:spPr>
        <p:txBody>
          <a:bodyPr/>
          <a:lstStyle>
            <a:lvl1pPr algn="r">
              <a:defRPr sz="1000">
                <a:latin typeface="Calibri" panose="020F0502020204030204" pitchFamily="34" charset="0"/>
                <a:ea typeface="微软雅黑" panose="020B0503020204020204" pitchFamily="34" charset="-122"/>
              </a:defRPr>
            </a:lvl1pPr>
          </a:lstStyle>
          <a:p>
            <a:fld id="{510700ED-DB6B-4C82-B300-69C6073C5C49}" type="slidenum">
              <a:rPr lang="zh-CN" altLang="en-US"/>
              <a:pPr/>
              <a:t>‹#›</a:t>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noProof="1"/>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noProof="1"/>
          </a:p>
        </p:txBody>
      </p:sp>
      <p:sp>
        <p:nvSpPr>
          <p:cNvPr id="5" name="日期占位符 3"/>
          <p:cNvSpPr>
            <a:spLocks noGrp="1"/>
          </p:cNvSpPr>
          <p:nvPr>
            <p:ph type="dt" sz="half" idx="12"/>
          </p:nvPr>
        </p:nvSpPr>
        <p:spPr/>
        <p:txBody>
          <a:bodyPr/>
          <a:lstStyle>
            <a:lvl1pPr>
              <a:defRPr/>
            </a:lvl1pPr>
          </a:lstStyle>
          <a:p>
            <a:endParaRPr lang="zh-CN" altLang="en-US">
              <a:solidFill>
                <a:prstClr val="black">
                  <a:tint val="75000"/>
                </a:prstClr>
              </a:solidFill>
            </a:endParaRPr>
          </a:p>
        </p:txBody>
      </p:sp>
      <p:sp>
        <p:nvSpPr>
          <p:cNvPr id="6" name="页脚占位符 4"/>
          <p:cNvSpPr>
            <a:spLocks noGrp="1"/>
          </p:cNvSpPr>
          <p:nvPr>
            <p:ph type="ftr" sz="quarter" idx="13"/>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4"/>
          </p:nvPr>
        </p:nvSpPr>
        <p:spPr/>
        <p:txBody>
          <a:bodyPr/>
          <a:lstStyle>
            <a:lvl1pPr>
              <a:defRPr/>
            </a:lvl1pPr>
          </a:lstStyle>
          <a:p>
            <a:fld id="{80A20EDE-D28E-4EC3-8CBE-46206AF0D7E9}" type="slidenum">
              <a:rPr lang="zh-CN" altLang="en-US"/>
              <a:pPr/>
              <a:t>‹#›</a:t>
            </a:fld>
            <a:endParaRPr lang="zh-CN" altLang="en-US">
              <a:latin typeface="Verdana" panose="020B0604030504040204" pitchFamily="34" charset="0"/>
              <a:ea typeface="微软雅黑" panose="020B0503020204020204" pitchFamily="34" charset="-122"/>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endParaRPr lang="zh-CN" altLang="en-US" noProof="1">
              <a:solidFill>
                <a:prstClr val="black">
                  <a:tint val="75000"/>
                </a:prstClr>
              </a:solidFill>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lvl1pPr>
              <a:defRPr sz="1350" b="1">
                <a:solidFill>
                  <a:schemeClr val="bg1"/>
                </a:solidFill>
                <a:latin typeface="微软雅黑" panose="020B0503020204020204" pitchFamily="34" charset="-122"/>
                <a:ea typeface="微软雅黑" panose="020B0503020204020204" pitchFamily="34" charset="-122"/>
              </a:defRPr>
            </a:lvl1pPr>
          </a:lstStyle>
          <a:p>
            <a:fld id="{51D91E7F-84B6-4064-9D4E-CC7D244BCA04}" type="slidenum">
              <a:rPr lang="zh-CN" altLang="en-US" noProof="1" smtClean="0">
                <a:solidFill>
                  <a:prstClr val="white"/>
                </a:solidFill>
                <a:cs typeface="+mn-ea"/>
              </a:rPr>
              <a:pPr/>
              <a:t>‹#›</a:t>
            </a:fld>
            <a:endParaRPr lang="zh-CN" altLang="en-US" noProof="1">
              <a:solidFill>
                <a:prstClr val="white"/>
              </a:solidFill>
            </a:endParaRPr>
          </a:p>
        </p:txBody>
      </p:sp>
    </p:spTree>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rtl="0">
              <a:buFontTx/>
              <a:buNone/>
              <a:defRPr/>
            </a:pPr>
            <a:endParaRPr lang="zh-CN" altLang="en-US">
              <a:solidFill>
                <a:prstClr val="black">
                  <a:tint val="75000"/>
                </a:prstClr>
              </a:solidFill>
              <a:latin typeface="Calibri" panose="020F0502020204030204" pitchFamily="34" charset="0"/>
              <a:cs typeface="+mn-cs"/>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rtl="0">
              <a:buFontTx/>
              <a:buNone/>
              <a:defRPr/>
            </a:pPr>
            <a:endParaRPr lang="zh-CN" altLang="en-US">
              <a:solidFill>
                <a:prstClr val="black">
                  <a:tint val="75000"/>
                </a:prstClr>
              </a:solidFill>
              <a:latin typeface="Verdana" panose="020B0604030504040204"/>
              <a:ea typeface="微软雅黑" panose="020B0503020204020204" pitchFamily="34" charset="-122"/>
              <a:cs typeface="+mn-cs"/>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750" dirty="0">
                <a:solidFill>
                  <a:srgbClr val="898989"/>
                </a:solidFill>
                <a:latin typeface="Calibri" panose="020F0502020204030204" pitchFamily="34" charset="0"/>
              </a:rPr>
              <a:pPr algn="r"/>
              <a:t>‹#›</a:t>
            </a:fld>
            <a:endParaRPr lang="zh-CN" altLang="en-US" sz="750" dirty="0">
              <a:solidFill>
                <a:srgbClr val="898989"/>
              </a:solidFill>
              <a:latin typeface="Calibri" panose="020F0502020204030204" pitchFamily="34" charset="0"/>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rtl="0">
              <a:buFontTx/>
              <a:buNone/>
              <a:defRPr/>
            </a:pPr>
            <a:endParaRPr lang="zh-CN" altLang="en-US">
              <a:solidFill>
                <a:prstClr val="black">
                  <a:tint val="75000"/>
                </a:prstClr>
              </a:solidFill>
              <a:latin typeface="Calibri" panose="020F0502020204030204" pitchFamily="34" charset="0"/>
              <a:cs typeface="+mn-cs"/>
            </a:endParaRPr>
          </a:p>
        </p:txBody>
      </p:sp>
      <p:sp>
        <p:nvSpPr>
          <p:cNvPr id="9"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rtl="0">
              <a:buFontTx/>
              <a:buNone/>
              <a:defRPr/>
            </a:pPr>
            <a:endParaRPr lang="zh-CN" altLang="en-US">
              <a:solidFill>
                <a:prstClr val="black">
                  <a:tint val="75000"/>
                </a:prstClr>
              </a:solidFill>
              <a:latin typeface="Verdana" panose="020B0604030504040204"/>
              <a:ea typeface="微软雅黑" panose="020B0503020204020204" pitchFamily="34" charset="-122"/>
              <a:cs typeface="+mn-cs"/>
            </a:endParaRPr>
          </a:p>
        </p:txBody>
      </p:sp>
      <p:sp>
        <p:nvSpPr>
          <p:cNvPr id="10"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750" dirty="0">
                <a:solidFill>
                  <a:srgbClr val="898989"/>
                </a:solidFill>
                <a:latin typeface="Calibri" panose="020F0502020204030204" pitchFamily="34" charset="0"/>
              </a:rPr>
              <a:pPr algn="r"/>
              <a:t>‹#›</a:t>
            </a:fld>
            <a:endParaRPr lang="zh-CN" altLang="en-US" sz="750" dirty="0">
              <a:solidFill>
                <a:srgbClr val="898989"/>
              </a:solidFill>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2650735" y="2015890"/>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69"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2969" y="2652118"/>
            <a:ext cx="7358063" cy="596057"/>
          </a:xfrm>
          <a:prstGeom prst="rect">
            <a:avLst/>
          </a:prstGeom>
        </p:spPr>
        <p:txBody>
          <a:bodyPr/>
          <a:lstStyle>
            <a:lvl1pPr marL="0" indent="0" algn="ctr">
              <a:spcBef>
                <a:spcPts val="0"/>
              </a:spcBef>
              <a:buSzTx/>
              <a:buNone/>
              <a:defRPr sz="2000"/>
            </a:lvl1pPr>
            <a:lvl2pPr marL="0" indent="143510" algn="ctr">
              <a:spcBef>
                <a:spcPts val="0"/>
              </a:spcBef>
              <a:buSzTx/>
              <a:buNone/>
              <a:defRPr sz="2000"/>
            </a:lvl2pPr>
            <a:lvl3pPr marL="0" indent="287020" algn="ctr">
              <a:spcBef>
                <a:spcPts val="0"/>
              </a:spcBef>
              <a:buSzTx/>
              <a:buNone/>
              <a:defRPr sz="2000"/>
            </a:lvl3pPr>
            <a:lvl4pPr marL="0" indent="430530" algn="ctr">
              <a:spcBef>
                <a:spcPts val="0"/>
              </a:spcBef>
              <a:buSzTx/>
              <a:buNone/>
              <a:defRPr sz="2000"/>
            </a:lvl4pPr>
            <a:lvl5pPr marL="0" indent="574040"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rtl="0">
              <a:buFontTx/>
              <a:buNone/>
              <a:defRPr/>
            </a:pPr>
            <a:endParaRPr lang="zh-CN" altLang="en-US">
              <a:solidFill>
                <a:prstClr val="black">
                  <a:tint val="75000"/>
                </a:prstClr>
              </a:solidFill>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rtl="0">
              <a:buFontTx/>
              <a:buNone/>
              <a:defRPr/>
            </a:pPr>
            <a:endParaRPr lang="zh-CN" altLang="en-US">
              <a:solidFill>
                <a:prstClr val="black">
                  <a:tint val="75000"/>
                </a:prstClr>
              </a:solidFill>
              <a:ea typeface="微软雅黑" panose="020B0503020204020204" pitchFamily="34" charset="-122"/>
              <a:cs typeface="+mn-cs"/>
            </a:endParaRPr>
          </a:p>
        </p:txBody>
      </p:sp>
    </p:spTree>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pt零加成模板">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1"/>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1"/>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圆角矩形 11"/>
          <p:cNvSpPr/>
          <p:nvPr userDrawn="1"/>
        </p:nvSpPr>
        <p:spPr>
          <a:xfrm rot="2603202">
            <a:off x="252454" y="124413"/>
            <a:ext cx="352672" cy="35267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zh-CN" altLang="en-US" sz="1800"/>
          </a:p>
        </p:txBody>
      </p:sp>
      <p:sp>
        <p:nvSpPr>
          <p:cNvPr id="13" name="Line 9"/>
          <p:cNvSpPr>
            <a:spLocks noChangeShapeType="1"/>
          </p:cNvSpPr>
          <p:nvPr userDrawn="1"/>
        </p:nvSpPr>
        <p:spPr bwMode="auto">
          <a:xfrm>
            <a:off x="604379" y="521618"/>
            <a:ext cx="8540679" cy="0"/>
          </a:xfrm>
          <a:prstGeom prst="line">
            <a:avLst/>
          </a:prstGeom>
          <a:ln w="28575">
            <a:gradFill>
              <a:gsLst>
                <a:gs pos="0">
                  <a:schemeClr val="tx1">
                    <a:lumMod val="35000"/>
                    <a:lumOff val="65000"/>
                  </a:schemeClr>
                </a:gs>
                <a:gs pos="100000">
                  <a:schemeClr val="bg1"/>
                </a:gs>
              </a:gsLst>
              <a:lin ang="5400000" scaled="0"/>
            </a:gradFill>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1" rIns="91440" bIns="45721" numCol="1" anchor="t" anchorCtr="0" compatLnSpc="1"/>
          <a:lstStyle/>
          <a:p>
            <a:pPr>
              <a:lnSpc>
                <a:spcPct val="120000"/>
              </a:lnSpc>
            </a:pPr>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14" name="圆角矩形 13"/>
          <p:cNvSpPr/>
          <p:nvPr userDrawn="1"/>
        </p:nvSpPr>
        <p:spPr>
          <a:xfrm rot="2634344">
            <a:off x="413569" y="178386"/>
            <a:ext cx="307911" cy="307911"/>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a:endParaRPr lang="zh-CN" altLang="en-US" sz="1800"/>
          </a:p>
        </p:txBody>
      </p:sp>
      <p:sp>
        <p:nvSpPr>
          <p:cNvPr id="15" name="标题 4"/>
          <p:cNvSpPr>
            <a:spLocks noGrp="1"/>
          </p:cNvSpPr>
          <p:nvPr>
            <p:ph type="title" hasCustomPrompt="1"/>
          </p:nvPr>
        </p:nvSpPr>
        <p:spPr>
          <a:xfrm>
            <a:off x="868805" y="114655"/>
            <a:ext cx="3919219" cy="406963"/>
          </a:xfrm>
          <a:prstGeom prst="rect">
            <a:avLst/>
          </a:prstGeom>
        </p:spPr>
        <p:txBody>
          <a:bodyPr vert="horz" lIns="91440" tIns="45721" rIns="91440" bIns="45721" rtlCol="0">
            <a:noAutofit/>
          </a:bodyPr>
          <a:lstStyle>
            <a:lvl1pPr algn="l">
              <a:def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stStyle>
          <a:p>
            <a:pPr marL="0" lvl="0" indent="0" algn="l">
              <a:spcBef>
                <a:spcPct val="20000"/>
              </a:spcBef>
              <a:buFont typeface="Arial" panose="020B0604020202020204" pitchFamily="34" charset="0"/>
            </a:pPr>
            <a:r>
              <a:rPr lang="zh-CN" altLang="en-US" sz="2100" b="1" dirty="0"/>
              <a:t>单击此处添加您的标题</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85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p:spPr>
        <p:txBody>
          <a:bodyPr/>
          <a:lstStyle/>
          <a:p>
            <a:fld id="{13D0CE79-49FB-443D-BEF8-6B709DE8FD0C}" type="datetimeFigureOut">
              <a:rPr lang="zh-CN" altLang="en-US" smtClean="0">
                <a:solidFill>
                  <a:srgbClr val="FFFFFF">
                    <a:lumMod val="65000"/>
                  </a:srgbClr>
                </a:solidFill>
              </a:rPr>
              <a:pPr/>
              <a:t>2019-01-03</a:t>
            </a:fld>
            <a:endParaRPr lang="zh-CN" altLang="en-US">
              <a:solidFill>
                <a:srgbClr val="FFFFFF">
                  <a:lumMod val="65000"/>
                </a:srgbClr>
              </a:solidFill>
            </a:endParaRPr>
          </a:p>
        </p:txBody>
      </p:sp>
      <p:sp>
        <p:nvSpPr>
          <p:cNvPr id="3" name="Footer Placeholder 2"/>
          <p:cNvSpPr>
            <a:spLocks noGrp="1"/>
          </p:cNvSpPr>
          <p:nvPr>
            <p:ph type="ftr" sz="quarter" idx="11"/>
          </p:nvPr>
        </p:nvSpPr>
        <p:spPr>
          <a:xfrm>
            <a:off x="3028950" y="4767264"/>
            <a:ext cx="3086100" cy="273844"/>
          </a:xfrm>
        </p:spPr>
        <p:txBody>
          <a:bodyPr/>
          <a:lstStyle/>
          <a:p>
            <a:endParaRPr lang="zh-CN" altLang="en-US">
              <a:solidFill>
                <a:srgbClr val="FFFFFF">
                  <a:lumMod val="65000"/>
                </a:srgbClr>
              </a:solidFill>
            </a:endParaRPr>
          </a:p>
        </p:txBody>
      </p:sp>
      <p:sp>
        <p:nvSpPr>
          <p:cNvPr id="4" name="Slide Number Placeholder 3"/>
          <p:cNvSpPr>
            <a:spLocks noGrp="1"/>
          </p:cNvSpPr>
          <p:nvPr>
            <p:ph type="sldNum" sz="quarter" idx="12"/>
          </p:nvPr>
        </p:nvSpPr>
        <p:spPr>
          <a:xfrm>
            <a:off x="6457950" y="4767264"/>
            <a:ext cx="2057400" cy="273844"/>
          </a:xfrm>
        </p:spPr>
        <p:txBody>
          <a:bodyPr/>
          <a:lstStyle/>
          <a:p>
            <a:fld id="{EF906490-237C-474C-BA2E-D98840BC1F8F}" type="slidenum">
              <a:rPr lang="zh-CN" altLang="en-US" smtClean="0">
                <a:solidFill>
                  <a:srgbClr val="FFFFFF">
                    <a:lumMod val="65000"/>
                  </a:srgbClr>
                </a:solidFill>
              </a:rPr>
              <a:pPr/>
              <a:t>‹#›</a:t>
            </a:fld>
            <a:endParaRPr lang="zh-CN" altLang="en-US">
              <a:solidFill>
                <a:srgbClr val="FFFFFF">
                  <a:lumMod val="65000"/>
                </a:srgb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9"/>
            <a:ext cx="6858000" cy="1241822"/>
          </a:xfrm>
        </p:spPr>
        <p:txBody>
          <a:bodyPr/>
          <a:lstStyle>
            <a:lvl1pPr marL="0" indent="0" algn="ctr">
              <a:buNone/>
              <a:defRPr sz="1600"/>
            </a:lvl1pPr>
            <a:lvl2pPr marL="304800" indent="0" algn="ctr">
              <a:buNone/>
              <a:defRPr sz="1335"/>
            </a:lvl2pPr>
            <a:lvl3pPr marL="609600" indent="0" algn="ctr">
              <a:buNone/>
              <a:defRPr sz="1200"/>
            </a:lvl3pPr>
            <a:lvl4pPr marL="914400" indent="0" algn="ctr">
              <a:buNone/>
              <a:defRPr sz="1065"/>
            </a:lvl4pPr>
            <a:lvl5pPr marL="1219200" indent="0" algn="ctr">
              <a:buNone/>
              <a:defRPr sz="1065"/>
            </a:lvl5pPr>
            <a:lvl6pPr marL="1524000" indent="0" algn="ctr">
              <a:buNone/>
              <a:defRPr sz="1065"/>
            </a:lvl6pPr>
            <a:lvl7pPr marL="1828800" indent="0" algn="ctr">
              <a:buNone/>
              <a:defRPr sz="1065"/>
            </a:lvl7pPr>
            <a:lvl8pPr marL="2133600" indent="0" algn="ctr">
              <a:buNone/>
              <a:defRPr sz="1065"/>
            </a:lvl8pPr>
            <a:lvl9pPr marL="2438400" indent="0" algn="ctr">
              <a:buNone/>
              <a:defRPr sz="1065"/>
            </a:lvl9pPr>
          </a:lstStyle>
          <a:p>
            <a:r>
              <a:rPr lang="zh-CN" altLang="en-US" noProof="1"/>
              <a:t>单击此处编辑母版副标题样式</a:t>
            </a:r>
            <a:endParaRPr lang="en-US" noProof="1"/>
          </a:p>
        </p:txBody>
      </p:sp>
      <p:sp>
        <p:nvSpPr>
          <p:cNvPr id="8" name="Date Placeholder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fld id="{ED04EACA-F83E-4075-A481-524926417B95}" type="datetimeFigureOut">
              <a:rPr kumimoji="0" lang="zh-CN" altLang="en-US" b="0" i="0" kern="1200" cap="none" spc="0" normalizeH="0" baseline="0" noProof="0">
                <a:latin typeface="Calibri" panose="020F0502020204030204" pitchFamily="34" charset="0"/>
                <a:ea typeface="宋体" panose="02010600030101010101" pitchFamily="2" charset="-122"/>
                <a:cs typeface="+mn-cs"/>
              </a:rPr>
              <a:pPr marL="0" marR="0" indent="0" algn="l" defTabSz="914400" rtl="0" fontAlgn="base" latinLnBrk="0">
                <a:lnSpc>
                  <a:spcPct val="100000"/>
                </a:lnSpc>
                <a:spcBef>
                  <a:spcPct val="0"/>
                </a:spcBef>
                <a:spcAft>
                  <a:spcPct val="0"/>
                </a:spcAft>
                <a:buClrTx/>
                <a:buSzTx/>
                <a:buFontTx/>
                <a:defRPr/>
              </a:pPr>
              <a:t>2019-01-03</a:t>
            </a:fld>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Slide Number Placeholder 5"/>
          <p:cNvSpPr>
            <a:spLocks noGrp="1"/>
          </p:cNvSpPr>
          <p:nvPr>
            <p:ph type="sldNum" sz="quarter" idx="4"/>
          </p:nvPr>
        </p:nvSpPr>
        <p:spPr>
          <a:xfrm>
            <a:off x="6887766" y="4762500"/>
            <a:ext cx="2057400" cy="27384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a:xfrm>
            <a:off x="457200" y="4683919"/>
            <a:ext cx="2133600" cy="357188"/>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3919"/>
            <a:ext cx="2895600" cy="357188"/>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3919"/>
            <a:ext cx="2133600" cy="357188"/>
          </a:xfrm>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rtl="0">
              <a:buFontTx/>
              <a:buNone/>
              <a:defRPr/>
            </a:pPr>
            <a:endParaRPr lang="zh-CN" altLang="en-US">
              <a:solidFill>
                <a:prstClr val="black">
                  <a:tint val="75000"/>
                </a:prstClr>
              </a:solidFill>
              <a:latin typeface="Calibri" panose="020F0502020204030204" pitchFamily="34" charset="0"/>
              <a:cs typeface="+mn-cs"/>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rtl="0">
              <a:buFontTx/>
              <a:buNone/>
              <a:defRPr/>
            </a:pPr>
            <a:endParaRPr lang="zh-CN" altLang="en-US">
              <a:solidFill>
                <a:prstClr val="black">
                  <a:tint val="75000"/>
                </a:prstClr>
              </a:solidFill>
              <a:latin typeface="Verdana" panose="020B0604030504040204"/>
              <a:ea typeface="微软雅黑" panose="020B0503020204020204" pitchFamily="34" charset="-122"/>
              <a:cs typeface="+mn-cs"/>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750" dirty="0">
                <a:solidFill>
                  <a:srgbClr val="898989"/>
                </a:solidFill>
                <a:latin typeface="Calibri" panose="020F0502020204030204" pitchFamily="34" charset="0"/>
              </a:rPr>
              <a:pPr algn="r"/>
              <a:t>‹#›</a:t>
            </a:fld>
            <a:endParaRPr lang="zh-CN" altLang="en-US" sz="750"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15940183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98" name="Rectangle 31"/>
          <p:cNvSpPr>
            <a:spLocks noChangeArrowheads="1"/>
          </p:cNvSpPr>
          <p:nvPr/>
        </p:nvSpPr>
        <p:spPr bwMode="gray">
          <a:xfrm>
            <a:off x="0" y="1609725"/>
            <a:ext cx="9144000" cy="2457450"/>
          </a:xfrm>
          <a:prstGeom prst="rect">
            <a:avLst/>
          </a:prstGeom>
          <a:solidFill>
            <a:srgbClr val="CDE1D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99" name="Arc 32"/>
          <p:cNvSpPr/>
          <p:nvPr/>
        </p:nvSpPr>
        <p:spPr bwMode="black">
          <a:xfrm>
            <a:off x="0" y="3263504"/>
            <a:ext cx="1295400" cy="79414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3300"/>
          </a:soli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nvGrpSpPr>
          <p:cNvPr id="100" name="Group 33"/>
          <p:cNvGrpSpPr/>
          <p:nvPr/>
        </p:nvGrpSpPr>
        <p:grpSpPr bwMode="auto">
          <a:xfrm>
            <a:off x="0" y="1657350"/>
            <a:ext cx="9144000" cy="2343150"/>
            <a:chOff x="0" y="2016"/>
            <a:chExt cx="5760" cy="1968"/>
          </a:xfrm>
        </p:grpSpPr>
        <p:sp>
          <p:nvSpPr>
            <p:cNvPr id="101" name="Line 34"/>
            <p:cNvSpPr>
              <a:spLocks noChangeShapeType="1"/>
            </p:cNvSpPr>
            <p:nvPr userDrawn="1"/>
          </p:nvSpPr>
          <p:spPr bwMode="auto">
            <a:xfrm>
              <a:off x="0" y="201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2" name="Line 35"/>
            <p:cNvSpPr>
              <a:spLocks noChangeShapeType="1"/>
            </p:cNvSpPr>
            <p:nvPr userDrawn="1"/>
          </p:nvSpPr>
          <p:spPr bwMode="auto">
            <a:xfrm>
              <a:off x="0" y="206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3" name="Line 36"/>
            <p:cNvSpPr>
              <a:spLocks noChangeShapeType="1"/>
            </p:cNvSpPr>
            <p:nvPr userDrawn="1"/>
          </p:nvSpPr>
          <p:spPr bwMode="auto">
            <a:xfrm>
              <a:off x="0" y="211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4" name="Line 37"/>
            <p:cNvSpPr>
              <a:spLocks noChangeShapeType="1"/>
            </p:cNvSpPr>
            <p:nvPr userDrawn="1"/>
          </p:nvSpPr>
          <p:spPr bwMode="auto">
            <a:xfrm>
              <a:off x="0" y="216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5" name="Line 38"/>
            <p:cNvSpPr>
              <a:spLocks noChangeShapeType="1"/>
            </p:cNvSpPr>
            <p:nvPr userDrawn="1"/>
          </p:nvSpPr>
          <p:spPr bwMode="auto">
            <a:xfrm>
              <a:off x="0" y="220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6" name="Line 39"/>
            <p:cNvSpPr>
              <a:spLocks noChangeShapeType="1"/>
            </p:cNvSpPr>
            <p:nvPr userDrawn="1"/>
          </p:nvSpPr>
          <p:spPr bwMode="auto">
            <a:xfrm>
              <a:off x="0" y="225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7" name="Line 40"/>
            <p:cNvSpPr>
              <a:spLocks noChangeShapeType="1"/>
            </p:cNvSpPr>
            <p:nvPr userDrawn="1"/>
          </p:nvSpPr>
          <p:spPr bwMode="auto">
            <a:xfrm>
              <a:off x="0" y="230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8" name="Line 41"/>
            <p:cNvSpPr>
              <a:spLocks noChangeShapeType="1"/>
            </p:cNvSpPr>
            <p:nvPr userDrawn="1"/>
          </p:nvSpPr>
          <p:spPr bwMode="auto">
            <a:xfrm>
              <a:off x="0" y="235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09" name="Line 42"/>
            <p:cNvSpPr>
              <a:spLocks noChangeShapeType="1"/>
            </p:cNvSpPr>
            <p:nvPr userDrawn="1"/>
          </p:nvSpPr>
          <p:spPr bwMode="auto">
            <a:xfrm>
              <a:off x="0" y="240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0" name="Line 43"/>
            <p:cNvSpPr>
              <a:spLocks noChangeShapeType="1"/>
            </p:cNvSpPr>
            <p:nvPr userDrawn="1"/>
          </p:nvSpPr>
          <p:spPr bwMode="auto">
            <a:xfrm>
              <a:off x="0" y="244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1" name="Line 44"/>
            <p:cNvSpPr>
              <a:spLocks noChangeShapeType="1"/>
            </p:cNvSpPr>
            <p:nvPr userDrawn="1"/>
          </p:nvSpPr>
          <p:spPr bwMode="auto">
            <a:xfrm>
              <a:off x="0" y="249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2" name="Line 45"/>
            <p:cNvSpPr>
              <a:spLocks noChangeShapeType="1"/>
            </p:cNvSpPr>
            <p:nvPr userDrawn="1"/>
          </p:nvSpPr>
          <p:spPr bwMode="auto">
            <a:xfrm>
              <a:off x="0" y="254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3" name="Line 46"/>
            <p:cNvSpPr>
              <a:spLocks noChangeShapeType="1"/>
            </p:cNvSpPr>
            <p:nvPr userDrawn="1"/>
          </p:nvSpPr>
          <p:spPr bwMode="auto">
            <a:xfrm>
              <a:off x="0" y="259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4" name="Line 47"/>
            <p:cNvSpPr>
              <a:spLocks noChangeShapeType="1"/>
            </p:cNvSpPr>
            <p:nvPr userDrawn="1"/>
          </p:nvSpPr>
          <p:spPr bwMode="auto">
            <a:xfrm>
              <a:off x="0" y="264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5" name="Line 48"/>
            <p:cNvSpPr>
              <a:spLocks noChangeShapeType="1"/>
            </p:cNvSpPr>
            <p:nvPr userDrawn="1"/>
          </p:nvSpPr>
          <p:spPr bwMode="auto">
            <a:xfrm>
              <a:off x="0" y="268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6" name="Line 49"/>
            <p:cNvSpPr>
              <a:spLocks noChangeShapeType="1"/>
            </p:cNvSpPr>
            <p:nvPr userDrawn="1"/>
          </p:nvSpPr>
          <p:spPr bwMode="auto">
            <a:xfrm>
              <a:off x="0" y="273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7" name="Line 50"/>
            <p:cNvSpPr>
              <a:spLocks noChangeShapeType="1"/>
            </p:cNvSpPr>
            <p:nvPr userDrawn="1"/>
          </p:nvSpPr>
          <p:spPr bwMode="auto">
            <a:xfrm>
              <a:off x="0" y="278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8" name="Line 51"/>
            <p:cNvSpPr>
              <a:spLocks noChangeShapeType="1"/>
            </p:cNvSpPr>
            <p:nvPr userDrawn="1"/>
          </p:nvSpPr>
          <p:spPr bwMode="auto">
            <a:xfrm>
              <a:off x="0" y="283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19" name="Line 52"/>
            <p:cNvSpPr>
              <a:spLocks noChangeShapeType="1"/>
            </p:cNvSpPr>
            <p:nvPr userDrawn="1"/>
          </p:nvSpPr>
          <p:spPr bwMode="auto">
            <a:xfrm>
              <a:off x="0" y="288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0" name="Line 53"/>
            <p:cNvSpPr>
              <a:spLocks noChangeShapeType="1"/>
            </p:cNvSpPr>
            <p:nvPr userDrawn="1"/>
          </p:nvSpPr>
          <p:spPr bwMode="auto">
            <a:xfrm>
              <a:off x="0" y="292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1" name="Line 54"/>
            <p:cNvSpPr>
              <a:spLocks noChangeShapeType="1"/>
            </p:cNvSpPr>
            <p:nvPr userDrawn="1"/>
          </p:nvSpPr>
          <p:spPr bwMode="auto">
            <a:xfrm>
              <a:off x="0" y="297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2" name="Line 55"/>
            <p:cNvSpPr>
              <a:spLocks noChangeShapeType="1"/>
            </p:cNvSpPr>
            <p:nvPr userDrawn="1"/>
          </p:nvSpPr>
          <p:spPr bwMode="auto">
            <a:xfrm>
              <a:off x="0" y="302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3" name="Line 56"/>
            <p:cNvSpPr>
              <a:spLocks noChangeShapeType="1"/>
            </p:cNvSpPr>
            <p:nvPr userDrawn="1"/>
          </p:nvSpPr>
          <p:spPr bwMode="auto">
            <a:xfrm>
              <a:off x="0" y="307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4" name="Line 57"/>
            <p:cNvSpPr>
              <a:spLocks noChangeShapeType="1"/>
            </p:cNvSpPr>
            <p:nvPr userDrawn="1"/>
          </p:nvSpPr>
          <p:spPr bwMode="auto">
            <a:xfrm>
              <a:off x="0" y="312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5" name="Line 58"/>
            <p:cNvSpPr>
              <a:spLocks noChangeShapeType="1"/>
            </p:cNvSpPr>
            <p:nvPr userDrawn="1"/>
          </p:nvSpPr>
          <p:spPr bwMode="auto">
            <a:xfrm>
              <a:off x="0" y="316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6" name="Line 59"/>
            <p:cNvSpPr>
              <a:spLocks noChangeShapeType="1"/>
            </p:cNvSpPr>
            <p:nvPr userDrawn="1"/>
          </p:nvSpPr>
          <p:spPr bwMode="auto">
            <a:xfrm>
              <a:off x="0" y="321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7" name="Line 60"/>
            <p:cNvSpPr>
              <a:spLocks noChangeShapeType="1"/>
            </p:cNvSpPr>
            <p:nvPr userDrawn="1"/>
          </p:nvSpPr>
          <p:spPr bwMode="auto">
            <a:xfrm>
              <a:off x="0" y="326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8" name="Line 61"/>
            <p:cNvSpPr>
              <a:spLocks noChangeShapeType="1"/>
            </p:cNvSpPr>
            <p:nvPr userDrawn="1"/>
          </p:nvSpPr>
          <p:spPr bwMode="auto">
            <a:xfrm>
              <a:off x="0" y="331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29" name="Line 62"/>
            <p:cNvSpPr>
              <a:spLocks noChangeShapeType="1"/>
            </p:cNvSpPr>
            <p:nvPr userDrawn="1"/>
          </p:nvSpPr>
          <p:spPr bwMode="auto">
            <a:xfrm>
              <a:off x="0" y="336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0" name="Line 63"/>
            <p:cNvSpPr>
              <a:spLocks noChangeShapeType="1"/>
            </p:cNvSpPr>
            <p:nvPr userDrawn="1"/>
          </p:nvSpPr>
          <p:spPr bwMode="auto">
            <a:xfrm>
              <a:off x="0" y="340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1" name="Line 64"/>
            <p:cNvSpPr>
              <a:spLocks noChangeShapeType="1"/>
            </p:cNvSpPr>
            <p:nvPr userDrawn="1"/>
          </p:nvSpPr>
          <p:spPr bwMode="auto">
            <a:xfrm>
              <a:off x="0" y="345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2" name="Line 65"/>
            <p:cNvSpPr>
              <a:spLocks noChangeShapeType="1"/>
            </p:cNvSpPr>
            <p:nvPr userDrawn="1"/>
          </p:nvSpPr>
          <p:spPr bwMode="auto">
            <a:xfrm>
              <a:off x="0" y="350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3" name="Line 66"/>
            <p:cNvSpPr>
              <a:spLocks noChangeShapeType="1"/>
            </p:cNvSpPr>
            <p:nvPr userDrawn="1"/>
          </p:nvSpPr>
          <p:spPr bwMode="auto">
            <a:xfrm>
              <a:off x="0" y="355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4" name="Line 67"/>
            <p:cNvSpPr>
              <a:spLocks noChangeShapeType="1"/>
            </p:cNvSpPr>
            <p:nvPr userDrawn="1"/>
          </p:nvSpPr>
          <p:spPr bwMode="auto">
            <a:xfrm>
              <a:off x="0" y="360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5" name="Line 68"/>
            <p:cNvSpPr>
              <a:spLocks noChangeShapeType="1"/>
            </p:cNvSpPr>
            <p:nvPr userDrawn="1"/>
          </p:nvSpPr>
          <p:spPr bwMode="auto">
            <a:xfrm>
              <a:off x="0" y="364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6" name="Line 69"/>
            <p:cNvSpPr>
              <a:spLocks noChangeShapeType="1"/>
            </p:cNvSpPr>
            <p:nvPr userDrawn="1"/>
          </p:nvSpPr>
          <p:spPr bwMode="auto">
            <a:xfrm>
              <a:off x="0" y="369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7" name="Line 70"/>
            <p:cNvSpPr>
              <a:spLocks noChangeShapeType="1"/>
            </p:cNvSpPr>
            <p:nvPr userDrawn="1"/>
          </p:nvSpPr>
          <p:spPr bwMode="auto">
            <a:xfrm>
              <a:off x="0" y="374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8" name="Line 71"/>
            <p:cNvSpPr>
              <a:spLocks noChangeShapeType="1"/>
            </p:cNvSpPr>
            <p:nvPr userDrawn="1"/>
          </p:nvSpPr>
          <p:spPr bwMode="auto">
            <a:xfrm>
              <a:off x="0" y="3792"/>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39" name="Line 72"/>
            <p:cNvSpPr>
              <a:spLocks noChangeShapeType="1"/>
            </p:cNvSpPr>
            <p:nvPr userDrawn="1"/>
          </p:nvSpPr>
          <p:spPr bwMode="auto">
            <a:xfrm>
              <a:off x="0" y="3840"/>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0" name="Line 73"/>
            <p:cNvSpPr>
              <a:spLocks noChangeShapeType="1"/>
            </p:cNvSpPr>
            <p:nvPr userDrawn="1"/>
          </p:nvSpPr>
          <p:spPr bwMode="auto">
            <a:xfrm>
              <a:off x="0" y="3888"/>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1" name="Line 74"/>
            <p:cNvSpPr>
              <a:spLocks noChangeShapeType="1"/>
            </p:cNvSpPr>
            <p:nvPr userDrawn="1"/>
          </p:nvSpPr>
          <p:spPr bwMode="auto">
            <a:xfrm>
              <a:off x="0" y="3936"/>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2" name="Line 75"/>
            <p:cNvSpPr>
              <a:spLocks noChangeShapeType="1"/>
            </p:cNvSpPr>
            <p:nvPr userDrawn="1"/>
          </p:nvSpPr>
          <p:spPr bwMode="auto">
            <a:xfrm>
              <a:off x="0" y="3984"/>
              <a:ext cx="5760" cy="0"/>
            </a:xfrm>
            <a:prstGeom prst="line">
              <a:avLst/>
            </a:prstGeom>
            <a:noFill/>
            <a:ln w="12700">
              <a:solidFill>
                <a:srgbClr val="FFFFFF">
                  <a:alpha val="45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sp>
        <p:nvSpPr>
          <p:cNvPr id="143" name="Arc 76"/>
          <p:cNvSpPr/>
          <p:nvPr/>
        </p:nvSpPr>
        <p:spPr bwMode="gray">
          <a:xfrm flipH="1" flipV="1">
            <a:off x="4864100" y="1104900"/>
            <a:ext cx="4279900" cy="28170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a:noFill/>
          </a:ln>
          <a:effectLst/>
          <a:extLst>
            <a:ext uri="{91240B29-F687-4F45-9708-019B960494DF}">
              <a14:hiddenLine xmlns:a14="http://schemas.microsoft.com/office/drawing/2010/main" xmlns="" w="12700">
                <a:solidFill>
                  <a:schemeClr val="tx1"/>
                </a:solidFill>
                <a:round/>
              </a14:hiddenLine>
            </a:ext>
            <a:ext uri="{AF507438-7753-43E0-B8FC-AC1667EBCBE1}">
              <a14:hiddenEffects xmlns:a14="http://schemas.microsoft.com/office/drawing/2010/main" xmlns="">
                <a:effectLst>
                  <a:outerShdw sy="-100000" rotWithShape="0">
                    <a:schemeClr val="bg2">
                      <a:alpha val="50000"/>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nvGrpSpPr>
          <p:cNvPr id="144" name="Group 118"/>
          <p:cNvGrpSpPr/>
          <p:nvPr/>
        </p:nvGrpSpPr>
        <p:grpSpPr bwMode="auto">
          <a:xfrm>
            <a:off x="4964113" y="1657350"/>
            <a:ext cx="4179887" cy="2226469"/>
            <a:chOff x="3127" y="1392"/>
            <a:chExt cx="2633" cy="1870"/>
          </a:xfrm>
        </p:grpSpPr>
        <p:sp>
          <p:nvSpPr>
            <p:cNvPr id="145" name="Line 78"/>
            <p:cNvSpPr>
              <a:spLocks noChangeShapeType="1"/>
            </p:cNvSpPr>
            <p:nvPr userDrawn="1"/>
          </p:nvSpPr>
          <p:spPr bwMode="auto">
            <a:xfrm>
              <a:off x="3127" y="1392"/>
              <a:ext cx="2633"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6" name="Line 79"/>
            <p:cNvSpPr>
              <a:spLocks noChangeShapeType="1"/>
            </p:cNvSpPr>
            <p:nvPr userDrawn="1"/>
          </p:nvSpPr>
          <p:spPr bwMode="auto">
            <a:xfrm>
              <a:off x="3127" y="1440"/>
              <a:ext cx="2633"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7" name="Line 80"/>
            <p:cNvSpPr>
              <a:spLocks noChangeShapeType="1"/>
            </p:cNvSpPr>
            <p:nvPr userDrawn="1"/>
          </p:nvSpPr>
          <p:spPr bwMode="auto">
            <a:xfrm>
              <a:off x="3145" y="1488"/>
              <a:ext cx="261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8" name="Line 81"/>
            <p:cNvSpPr>
              <a:spLocks noChangeShapeType="1"/>
            </p:cNvSpPr>
            <p:nvPr userDrawn="1"/>
          </p:nvSpPr>
          <p:spPr bwMode="auto">
            <a:xfrm>
              <a:off x="3157" y="1536"/>
              <a:ext cx="2603"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49" name="Line 82"/>
            <p:cNvSpPr>
              <a:spLocks noChangeShapeType="1"/>
            </p:cNvSpPr>
            <p:nvPr userDrawn="1"/>
          </p:nvSpPr>
          <p:spPr bwMode="auto">
            <a:xfrm>
              <a:off x="3172" y="1584"/>
              <a:ext cx="2588"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0" name="Line 83"/>
            <p:cNvSpPr>
              <a:spLocks noChangeShapeType="1"/>
            </p:cNvSpPr>
            <p:nvPr userDrawn="1"/>
          </p:nvSpPr>
          <p:spPr bwMode="auto">
            <a:xfrm>
              <a:off x="3190" y="1632"/>
              <a:ext cx="257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1" name="Line 84"/>
            <p:cNvSpPr>
              <a:spLocks noChangeShapeType="1"/>
            </p:cNvSpPr>
            <p:nvPr userDrawn="1"/>
          </p:nvSpPr>
          <p:spPr bwMode="auto">
            <a:xfrm>
              <a:off x="3206" y="1680"/>
              <a:ext cx="2554"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2" name="Line 85"/>
            <p:cNvSpPr>
              <a:spLocks noChangeShapeType="1"/>
            </p:cNvSpPr>
            <p:nvPr userDrawn="1"/>
          </p:nvSpPr>
          <p:spPr bwMode="auto">
            <a:xfrm>
              <a:off x="3230" y="1728"/>
              <a:ext cx="253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3" name="Line 86"/>
            <p:cNvSpPr>
              <a:spLocks noChangeShapeType="1"/>
            </p:cNvSpPr>
            <p:nvPr userDrawn="1"/>
          </p:nvSpPr>
          <p:spPr bwMode="auto">
            <a:xfrm>
              <a:off x="3245" y="1776"/>
              <a:ext cx="251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4" name="Line 87"/>
            <p:cNvSpPr>
              <a:spLocks noChangeShapeType="1"/>
            </p:cNvSpPr>
            <p:nvPr userDrawn="1"/>
          </p:nvSpPr>
          <p:spPr bwMode="auto">
            <a:xfrm>
              <a:off x="3266" y="1824"/>
              <a:ext cx="2491"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5" name="Line 88"/>
            <p:cNvSpPr>
              <a:spLocks noChangeShapeType="1"/>
            </p:cNvSpPr>
            <p:nvPr userDrawn="1"/>
          </p:nvSpPr>
          <p:spPr bwMode="auto">
            <a:xfrm>
              <a:off x="3293" y="1872"/>
              <a:ext cx="2464"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6" name="Line 89"/>
            <p:cNvSpPr>
              <a:spLocks noChangeShapeType="1"/>
            </p:cNvSpPr>
            <p:nvPr userDrawn="1"/>
          </p:nvSpPr>
          <p:spPr bwMode="auto">
            <a:xfrm>
              <a:off x="3320" y="1920"/>
              <a:ext cx="2436"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7" name="Line 90"/>
            <p:cNvSpPr>
              <a:spLocks noChangeShapeType="1"/>
            </p:cNvSpPr>
            <p:nvPr userDrawn="1"/>
          </p:nvSpPr>
          <p:spPr bwMode="auto">
            <a:xfrm>
              <a:off x="3341" y="1968"/>
              <a:ext cx="241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8" name="Line 91"/>
            <p:cNvSpPr>
              <a:spLocks noChangeShapeType="1"/>
            </p:cNvSpPr>
            <p:nvPr userDrawn="1"/>
          </p:nvSpPr>
          <p:spPr bwMode="auto">
            <a:xfrm>
              <a:off x="3368" y="2016"/>
              <a:ext cx="2388"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59" name="Line 92"/>
            <p:cNvSpPr>
              <a:spLocks noChangeShapeType="1"/>
            </p:cNvSpPr>
            <p:nvPr userDrawn="1"/>
          </p:nvSpPr>
          <p:spPr bwMode="auto">
            <a:xfrm>
              <a:off x="3389" y="2064"/>
              <a:ext cx="2367"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0" name="Line 93"/>
            <p:cNvSpPr>
              <a:spLocks noChangeShapeType="1"/>
            </p:cNvSpPr>
            <p:nvPr userDrawn="1"/>
          </p:nvSpPr>
          <p:spPr bwMode="auto">
            <a:xfrm>
              <a:off x="3425" y="2112"/>
              <a:ext cx="2328"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1" name="Line 94"/>
            <p:cNvSpPr>
              <a:spLocks noChangeShapeType="1"/>
            </p:cNvSpPr>
            <p:nvPr userDrawn="1"/>
          </p:nvSpPr>
          <p:spPr bwMode="auto">
            <a:xfrm>
              <a:off x="3452" y="2160"/>
              <a:ext cx="2304"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2" name="Line 95"/>
            <p:cNvSpPr>
              <a:spLocks noChangeShapeType="1"/>
            </p:cNvSpPr>
            <p:nvPr userDrawn="1"/>
          </p:nvSpPr>
          <p:spPr bwMode="auto">
            <a:xfrm>
              <a:off x="3494" y="2208"/>
              <a:ext cx="226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3" name="Line 96"/>
            <p:cNvSpPr>
              <a:spLocks noChangeShapeType="1"/>
            </p:cNvSpPr>
            <p:nvPr userDrawn="1"/>
          </p:nvSpPr>
          <p:spPr bwMode="auto">
            <a:xfrm>
              <a:off x="3524" y="2256"/>
              <a:ext cx="223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4" name="Line 97"/>
            <p:cNvSpPr>
              <a:spLocks noChangeShapeType="1"/>
            </p:cNvSpPr>
            <p:nvPr userDrawn="1"/>
          </p:nvSpPr>
          <p:spPr bwMode="auto">
            <a:xfrm>
              <a:off x="3572" y="2304"/>
              <a:ext cx="2184"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5" name="Line 98"/>
            <p:cNvSpPr>
              <a:spLocks noChangeShapeType="1"/>
            </p:cNvSpPr>
            <p:nvPr userDrawn="1"/>
          </p:nvSpPr>
          <p:spPr bwMode="auto">
            <a:xfrm>
              <a:off x="3611" y="2352"/>
              <a:ext cx="214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6" name="Line 99"/>
            <p:cNvSpPr>
              <a:spLocks noChangeShapeType="1"/>
            </p:cNvSpPr>
            <p:nvPr userDrawn="1"/>
          </p:nvSpPr>
          <p:spPr bwMode="auto">
            <a:xfrm>
              <a:off x="3644" y="2400"/>
              <a:ext cx="211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7" name="Line 100"/>
            <p:cNvSpPr>
              <a:spLocks noChangeShapeType="1"/>
            </p:cNvSpPr>
            <p:nvPr userDrawn="1"/>
          </p:nvSpPr>
          <p:spPr bwMode="auto">
            <a:xfrm>
              <a:off x="3698" y="2448"/>
              <a:ext cx="2061"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8" name="Line 101"/>
            <p:cNvSpPr>
              <a:spLocks noChangeShapeType="1"/>
            </p:cNvSpPr>
            <p:nvPr userDrawn="1"/>
          </p:nvSpPr>
          <p:spPr bwMode="auto">
            <a:xfrm>
              <a:off x="3746" y="2496"/>
              <a:ext cx="2013"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69" name="Line 102"/>
            <p:cNvSpPr>
              <a:spLocks noChangeShapeType="1"/>
            </p:cNvSpPr>
            <p:nvPr userDrawn="1"/>
          </p:nvSpPr>
          <p:spPr bwMode="auto">
            <a:xfrm>
              <a:off x="3797" y="2544"/>
              <a:ext cx="1956"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0" name="Line 103"/>
            <p:cNvSpPr>
              <a:spLocks noChangeShapeType="1"/>
            </p:cNvSpPr>
            <p:nvPr userDrawn="1"/>
          </p:nvSpPr>
          <p:spPr bwMode="auto">
            <a:xfrm>
              <a:off x="3848" y="2592"/>
              <a:ext cx="1908"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1" name="Line 104"/>
            <p:cNvSpPr>
              <a:spLocks noChangeShapeType="1"/>
            </p:cNvSpPr>
            <p:nvPr userDrawn="1"/>
          </p:nvSpPr>
          <p:spPr bwMode="auto">
            <a:xfrm>
              <a:off x="3905" y="2640"/>
              <a:ext cx="1851"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2" name="Line 105"/>
            <p:cNvSpPr>
              <a:spLocks noChangeShapeType="1"/>
            </p:cNvSpPr>
            <p:nvPr userDrawn="1"/>
          </p:nvSpPr>
          <p:spPr bwMode="auto">
            <a:xfrm>
              <a:off x="3959" y="2688"/>
              <a:ext cx="1801"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3" name="Line 106"/>
            <p:cNvSpPr>
              <a:spLocks noChangeShapeType="1"/>
            </p:cNvSpPr>
            <p:nvPr userDrawn="1"/>
          </p:nvSpPr>
          <p:spPr bwMode="auto">
            <a:xfrm>
              <a:off x="4025" y="2736"/>
              <a:ext cx="173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4" name="Line 107"/>
            <p:cNvSpPr>
              <a:spLocks noChangeShapeType="1"/>
            </p:cNvSpPr>
            <p:nvPr userDrawn="1"/>
          </p:nvSpPr>
          <p:spPr bwMode="auto">
            <a:xfrm>
              <a:off x="4088" y="2787"/>
              <a:ext cx="167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5" name="Line 108"/>
            <p:cNvSpPr>
              <a:spLocks noChangeShapeType="1"/>
            </p:cNvSpPr>
            <p:nvPr userDrawn="1"/>
          </p:nvSpPr>
          <p:spPr bwMode="auto">
            <a:xfrm>
              <a:off x="4151" y="2832"/>
              <a:ext cx="1609"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6" name="Line 109"/>
            <p:cNvSpPr>
              <a:spLocks noChangeShapeType="1"/>
            </p:cNvSpPr>
            <p:nvPr userDrawn="1"/>
          </p:nvSpPr>
          <p:spPr bwMode="auto">
            <a:xfrm>
              <a:off x="4234" y="2880"/>
              <a:ext cx="1526"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7" name="Line 110"/>
            <p:cNvSpPr>
              <a:spLocks noChangeShapeType="1"/>
            </p:cNvSpPr>
            <p:nvPr userDrawn="1"/>
          </p:nvSpPr>
          <p:spPr bwMode="auto">
            <a:xfrm>
              <a:off x="4319" y="2926"/>
              <a:ext cx="1441"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8" name="Line 111"/>
            <p:cNvSpPr>
              <a:spLocks noChangeShapeType="1"/>
            </p:cNvSpPr>
            <p:nvPr userDrawn="1"/>
          </p:nvSpPr>
          <p:spPr bwMode="auto">
            <a:xfrm>
              <a:off x="4412" y="2973"/>
              <a:ext cx="1348"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79" name="Line 112"/>
            <p:cNvSpPr>
              <a:spLocks noChangeShapeType="1"/>
            </p:cNvSpPr>
            <p:nvPr userDrawn="1"/>
          </p:nvSpPr>
          <p:spPr bwMode="auto">
            <a:xfrm>
              <a:off x="4511" y="3022"/>
              <a:ext cx="1249"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80" name="Line 113"/>
            <p:cNvSpPr>
              <a:spLocks noChangeShapeType="1"/>
            </p:cNvSpPr>
            <p:nvPr userDrawn="1"/>
          </p:nvSpPr>
          <p:spPr bwMode="auto">
            <a:xfrm>
              <a:off x="4620" y="3069"/>
              <a:ext cx="114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81" name="Line 114"/>
            <p:cNvSpPr>
              <a:spLocks noChangeShapeType="1"/>
            </p:cNvSpPr>
            <p:nvPr userDrawn="1"/>
          </p:nvSpPr>
          <p:spPr bwMode="auto">
            <a:xfrm>
              <a:off x="4745" y="3118"/>
              <a:ext cx="101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82" name="Line 115"/>
            <p:cNvSpPr>
              <a:spLocks noChangeShapeType="1"/>
            </p:cNvSpPr>
            <p:nvPr userDrawn="1"/>
          </p:nvSpPr>
          <p:spPr bwMode="auto">
            <a:xfrm>
              <a:off x="4888" y="3165"/>
              <a:ext cx="872"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83" name="Line 116"/>
            <p:cNvSpPr>
              <a:spLocks noChangeShapeType="1"/>
            </p:cNvSpPr>
            <p:nvPr userDrawn="1"/>
          </p:nvSpPr>
          <p:spPr bwMode="auto">
            <a:xfrm>
              <a:off x="5055" y="3212"/>
              <a:ext cx="70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84" name="Line 117"/>
            <p:cNvSpPr>
              <a:spLocks noChangeShapeType="1"/>
            </p:cNvSpPr>
            <p:nvPr userDrawn="1"/>
          </p:nvSpPr>
          <p:spPr bwMode="auto">
            <a:xfrm>
              <a:off x="5347" y="3262"/>
              <a:ext cx="413"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sp>
        <p:nvSpPr>
          <p:cNvPr id="185" name="Arc 119"/>
          <p:cNvSpPr/>
          <p:nvPr/>
        </p:nvSpPr>
        <p:spPr bwMode="black">
          <a:xfrm flipH="1" flipV="1">
            <a:off x="8323263" y="1609725"/>
            <a:ext cx="820737" cy="5405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DE1D8"/>
          </a:solidFill>
          <a:ln>
            <a:noFill/>
          </a:ln>
          <a:effectLst/>
          <a:extLst>
            <a:ext uri="{91240B29-F687-4F45-9708-019B960494DF}">
              <a14:hiddenLine xmlns:a14="http://schemas.microsoft.com/office/drawing/2010/main" xmlns="" w="12700">
                <a:solidFill>
                  <a:schemeClr val="tx1"/>
                </a:solidFill>
                <a:round/>
              </a14:hiddenLine>
            </a:ext>
            <a:ext uri="{AF507438-7753-43E0-B8FC-AC1667EBCBE1}">
              <a14:hiddenEffects xmlns:a14="http://schemas.microsoft.com/office/drawing/2010/main" xmlns="">
                <a:effectLst>
                  <a:outerShdw sy="-100000" rotWithShape="0">
                    <a:schemeClr val="bg2">
                      <a:alpha val="50000"/>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 name="Date Placeholder 3"/>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86EAAE-7F7F-4141-9690-A26183CF7C53}" type="slidenum">
              <a:rPr lang="zh-CN" altLang="en-US" smtClean="0"/>
              <a:pPr/>
              <a:t>‹#›</a:t>
            </a:fld>
            <a:endParaRPr lang="zh-CN" altLang="en-US"/>
          </a:p>
        </p:txBody>
      </p:sp>
      <p:sp>
        <p:nvSpPr>
          <p:cNvPr id="2" name="Title 1"/>
          <p:cNvSpPr>
            <a:spLocks noGrp="1"/>
          </p:cNvSpPr>
          <p:nvPr>
            <p:ph type="ctrTitle"/>
          </p:nvPr>
        </p:nvSpPr>
        <p:spPr>
          <a:xfrm>
            <a:off x="1691094" y="385355"/>
            <a:ext cx="6886848" cy="790823"/>
          </a:xfrm>
        </p:spPr>
        <p:txBody>
          <a:bodyPr anchor="b">
            <a:normAutofit/>
          </a:bodyPr>
          <a:lstStyle>
            <a:lvl1pPr algn="r">
              <a:lnSpc>
                <a:spcPct val="110000"/>
              </a:lnSpc>
              <a:defRPr sz="2400" b="1" i="0">
                <a:ln w="14605">
                  <a:noFill/>
                </a:ln>
                <a:solidFill>
                  <a:schemeClr val="accent1">
                    <a:lumMod val="75000"/>
                  </a:schemeClr>
                </a:solidFill>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691094" y="1254999"/>
            <a:ext cx="6886848" cy="317521"/>
          </a:xfrm>
        </p:spPr>
        <p:txBody>
          <a:bodyPr>
            <a:normAutofit/>
          </a:bodyPr>
          <a:lstStyle>
            <a:lvl1pPr marL="0" indent="0" algn="r">
              <a:buNone/>
              <a:defRPr sz="1350">
                <a:solidFill>
                  <a:schemeClr val="accent2">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grpSp>
        <p:nvGrpSpPr>
          <p:cNvPr id="194" name="Group 29"/>
          <p:cNvGrpSpPr/>
          <p:nvPr/>
        </p:nvGrpSpPr>
        <p:grpSpPr bwMode="auto">
          <a:xfrm>
            <a:off x="685800" y="3771900"/>
            <a:ext cx="1295400" cy="971550"/>
            <a:chOff x="432" y="3168"/>
            <a:chExt cx="816" cy="816"/>
          </a:xfrm>
        </p:grpSpPr>
        <p:sp>
          <p:nvSpPr>
            <p:cNvPr id="195" name="Oval 10"/>
            <p:cNvSpPr>
              <a:spLocks noChangeArrowheads="1"/>
            </p:cNvSpPr>
            <p:nvPr/>
          </p:nvSpPr>
          <p:spPr bwMode="gray">
            <a:xfrm>
              <a:off x="432" y="3168"/>
              <a:ext cx="816" cy="816"/>
            </a:xfrm>
            <a:prstGeom prst="ellipse">
              <a:avLst/>
            </a:prstGeom>
            <a:solidFill>
              <a:srgbClr val="72974B"/>
            </a:soli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96" name="Oval 11"/>
            <p:cNvSpPr>
              <a:spLocks noChangeArrowheads="1"/>
            </p:cNvSpPr>
            <p:nvPr/>
          </p:nvSpPr>
          <p:spPr bwMode="gray">
            <a:xfrm>
              <a:off x="657" y="3431"/>
              <a:ext cx="451" cy="451"/>
            </a:xfrm>
            <a:prstGeom prst="ellipse">
              <a:avLst/>
            </a:prstGeom>
            <a:gradFill rotWithShape="1">
              <a:gsLst>
                <a:gs pos="0">
                  <a:srgbClr val="FFFFFF"/>
                </a:gs>
                <a:gs pos="100000">
                  <a:srgbClr val="72974B">
                    <a:alpha val="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197" name="Oval 24"/>
            <p:cNvSpPr>
              <a:spLocks noChangeArrowheads="1"/>
            </p:cNvSpPr>
            <p:nvPr/>
          </p:nvSpPr>
          <p:spPr bwMode="gray">
            <a:xfrm rot="-2566439">
              <a:off x="501" y="3294"/>
              <a:ext cx="343" cy="190"/>
            </a:xfrm>
            <a:prstGeom prst="ellipse">
              <a:avLst/>
            </a:prstGeom>
            <a:gradFill rotWithShape="1">
              <a:gsLst>
                <a:gs pos="0">
                  <a:srgbClr val="FFFFFF"/>
                </a:gs>
                <a:gs pos="100000">
                  <a:srgbClr val="72974B"/>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grpSp>
        <p:nvGrpSpPr>
          <p:cNvPr id="198" name="Group 30"/>
          <p:cNvGrpSpPr/>
          <p:nvPr/>
        </p:nvGrpSpPr>
        <p:grpSpPr bwMode="auto">
          <a:xfrm>
            <a:off x="1790700" y="4476750"/>
            <a:ext cx="571500" cy="428625"/>
            <a:chOff x="1128" y="3760"/>
            <a:chExt cx="360" cy="360"/>
          </a:xfrm>
        </p:grpSpPr>
        <p:sp>
          <p:nvSpPr>
            <p:cNvPr id="199" name="Oval 14"/>
            <p:cNvSpPr>
              <a:spLocks noChangeArrowheads="1"/>
            </p:cNvSpPr>
            <p:nvPr/>
          </p:nvSpPr>
          <p:spPr bwMode="gray">
            <a:xfrm>
              <a:off x="1128" y="3760"/>
              <a:ext cx="360" cy="360"/>
            </a:xfrm>
            <a:prstGeom prst="ellipse">
              <a:avLst/>
            </a:prstGeom>
            <a:solidFill>
              <a:srgbClr val="FFCC66"/>
            </a:soli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200" name="Oval 15"/>
            <p:cNvSpPr>
              <a:spLocks noChangeArrowheads="1"/>
            </p:cNvSpPr>
            <p:nvPr/>
          </p:nvSpPr>
          <p:spPr bwMode="gray">
            <a:xfrm>
              <a:off x="1227" y="3876"/>
              <a:ext cx="199" cy="199"/>
            </a:xfrm>
            <a:prstGeom prst="ellipse">
              <a:avLst/>
            </a:prstGeom>
            <a:gradFill rotWithShape="1">
              <a:gsLst>
                <a:gs pos="0">
                  <a:srgbClr val="FFFFFF"/>
                </a:gs>
                <a:gs pos="100000">
                  <a:srgbClr val="FFCC66">
                    <a:alpha val="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201" name="Oval 27"/>
            <p:cNvSpPr>
              <a:spLocks noChangeArrowheads="1"/>
            </p:cNvSpPr>
            <p:nvPr/>
          </p:nvSpPr>
          <p:spPr bwMode="gray">
            <a:xfrm rot="-2566439">
              <a:off x="1163" y="3815"/>
              <a:ext cx="156" cy="86"/>
            </a:xfrm>
            <a:prstGeom prst="ellipse">
              <a:avLst/>
            </a:prstGeom>
            <a:gradFill rotWithShape="1">
              <a:gsLst>
                <a:gs pos="0">
                  <a:srgbClr val="FFFFFF"/>
                </a:gs>
                <a:gs pos="100000">
                  <a:srgbClr val="FFCC66"/>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 name="텍스트 개체 틀 12"/>
          <p:cNvSpPr>
            <a:spLocks noGrp="1"/>
          </p:cNvSpPr>
          <p:nvPr>
            <p:ph type="body" sz="quarter" idx="10"/>
          </p:nvPr>
        </p:nvSpPr>
        <p:spPr>
          <a:xfrm flipH="1">
            <a:off x="2194335" y="2667336"/>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5" name="텍스트 개체 틀 12"/>
          <p:cNvSpPr>
            <a:spLocks noGrp="1"/>
          </p:cNvSpPr>
          <p:nvPr>
            <p:ph type="body" sz="quarter" idx="13"/>
          </p:nvPr>
        </p:nvSpPr>
        <p:spPr>
          <a:xfrm flipH="1">
            <a:off x="2194335" y="3108906"/>
            <a:ext cx="5019436" cy="197362"/>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6" name="텍스트 개체 틀 12"/>
          <p:cNvSpPr>
            <a:spLocks noGrp="1"/>
          </p:cNvSpPr>
          <p:nvPr>
            <p:ph type="body" sz="quarter" idx="14" hasCustomPrompt="1"/>
          </p:nvPr>
        </p:nvSpPr>
        <p:spPr>
          <a:xfrm flipH="1">
            <a:off x="2194335" y="1520522"/>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dirty="0"/>
              <a:t>01</a:t>
            </a:r>
            <a:endParaRPr lang="ko-KR" alt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p:txBody>
          <a:bodyPr>
            <a:normAutofit/>
          </a:bodyPr>
          <a:lstStyle>
            <a:lvl1pPr>
              <a:defRPr sz="1800"/>
            </a:lvl1pPr>
            <a:lvl2pPr>
              <a:defRPr sz="1200"/>
            </a:lvl2pPr>
          </a:lstStyle>
          <a:p>
            <a:pPr lvl="0"/>
            <a:r>
              <a:rPr lang="zh-CN" altLang="en-US"/>
              <a:t>单击此处编辑母版文本样式</a:t>
            </a:r>
          </a:p>
          <a:p>
            <a:pPr lvl="1"/>
            <a:r>
              <a:rPr lang="zh-CN" altLang="en-US"/>
              <a:t>第二级</a:t>
            </a:r>
          </a:p>
        </p:txBody>
      </p:sp>
      <p:sp>
        <p:nvSpPr>
          <p:cNvPr id="4" name="Date Placeholder 3"/>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090057"/>
            <a:ext cx="7886700" cy="802754"/>
          </a:xfrm>
        </p:spPr>
        <p:txBody>
          <a:bodyPr anchor="b"/>
          <a:lstStyle>
            <a:lvl1pPr>
              <a:defRPr sz="3600">
                <a:solidFill>
                  <a:schemeClr val="tx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2913052"/>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86EAAE-7F7F-4141-9690-A26183CF7C53}"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Custom Layou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3919"/>
            <a:ext cx="2133600" cy="357188"/>
          </a:xfrm>
          <a:prstGeom prst="rect">
            <a:avLst/>
          </a:prstGeom>
          <a:noFill/>
          <a:ln w="9525">
            <a:noFill/>
            <a:miter/>
          </a:ln>
        </p:spPr>
        <p:txBody>
          <a:bodyPr anchor="t"/>
          <a:lstStyle/>
          <a:p>
            <a:pPr fontAlgn="base"/>
            <a:endParaRPr lang="en-GB" altLang="en-US" noProof="1">
              <a:latin typeface="Arial" panose="020B0604020202020204" charset="2"/>
              <a:ea typeface="宋体" panose="02010600030101010101" pitchFamily="2" charset="-122"/>
              <a:cs typeface="+mn-ea"/>
            </a:endParaRPr>
          </a:p>
        </p:txBody>
      </p:sp>
      <p:sp>
        <p:nvSpPr>
          <p:cNvPr id="3" name="页脚占位符 2"/>
          <p:cNvSpPr>
            <a:spLocks noGrp="1"/>
          </p:cNvSpPr>
          <p:nvPr>
            <p:ph type="ftr" sz="quarter" idx="11"/>
          </p:nvPr>
        </p:nvSpPr>
        <p:spPr>
          <a:xfrm>
            <a:off x="3124200" y="4683919"/>
            <a:ext cx="2895600" cy="357188"/>
          </a:xfrm>
          <a:prstGeom prst="rect">
            <a:avLst/>
          </a:prstGeom>
          <a:noFill/>
          <a:ln w="9525">
            <a:noFill/>
            <a:miter/>
          </a:ln>
        </p:spPr>
        <p:txBody>
          <a:bodyPr anchor="t"/>
          <a:lstStyle/>
          <a:p>
            <a:pPr fontAlgn="base"/>
            <a:r>
              <a:rPr lang="en-GB" noProof="1">
                <a:latin typeface="Arial" panose="020B0604020202020204" charset="2"/>
                <a:ea typeface="宋体" panose="02010600030101010101" pitchFamily="2" charset="-122"/>
                <a:cs typeface="+mn-ea"/>
              </a:rPr>
              <a:t>Title of presentation - enter in the Header &amp; Footer field</a:t>
            </a:r>
            <a:endParaRPr lang="en-GB" noProof="1"/>
          </a:p>
        </p:txBody>
      </p:sp>
      <p:sp>
        <p:nvSpPr>
          <p:cNvPr id="4" name="灯片编号占位符 3"/>
          <p:cNvSpPr>
            <a:spLocks noGrp="1"/>
          </p:cNvSpPr>
          <p:nvPr>
            <p:ph type="sldNum" sz="quarter" idx="12"/>
          </p:nvPr>
        </p:nvSpPr>
        <p:spPr>
          <a:xfrm>
            <a:off x="6553200" y="4683919"/>
            <a:ext cx="2133600" cy="357188"/>
          </a:xfrm>
          <a:prstGeom prst="rect">
            <a:avLst/>
          </a:prstGeom>
          <a:noFill/>
          <a:ln w="9525">
            <a:noFill/>
            <a:miter/>
          </a:ln>
        </p:spPr>
        <p:txBody>
          <a:bodyPr anchor="t"/>
          <a:lstStyle/>
          <a:p>
            <a:pPr fontAlgn="base"/>
            <a:fld id="{2A4120B7-04C2-4AF0-9F3E-C6B24F93811D}" type="slidenum">
              <a:rPr lang="en-GB" noProof="1" smtClean="0">
                <a:latin typeface="Arial" panose="020B0604020202020204" charset="2"/>
                <a:ea typeface="宋体" panose="02010600030101010101" pitchFamily="2" charset="-122"/>
                <a:cs typeface="+mn-ea"/>
              </a:rPr>
              <a:pPr fontAlgn="base"/>
              <a:t>‹#›</a:t>
            </a:fld>
            <a:endParaRPr lang="en-GB" noProof="1"/>
          </a:p>
        </p:txBody>
      </p:sp>
    </p:spTree>
  </p:cSld>
  <p:clrMapOvr>
    <a:masterClrMapping/>
  </p:clrMapOvr>
  <p:transition spd="med">
    <p:wipe/>
  </p:transition>
  <p:hf sldNum="0"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67544" y="114300"/>
            <a:ext cx="8208912" cy="484585"/>
          </a:xfrm>
        </p:spPr>
        <p:txBody>
          <a:bodyPr/>
          <a:lstStyle>
            <a:lvl1pPr>
              <a:defRPr>
                <a:latin typeface="Times New Roman" panose="02020603050405020304" pitchFamily="18" charset="0"/>
                <a:cs typeface="Times New Roman" panose="02020603050405020304" pitchFamily="18" charset="0"/>
              </a:defRPr>
            </a:lvl1pPr>
          </a:lstStyle>
          <a:p>
            <a:pPr fontAlgn="base"/>
            <a:r>
              <a:rPr lang="zh-CN" altLang="en-US" strike="noStrike" noProof="1"/>
              <a:t>单击此处编辑母版标题样式</a:t>
            </a:r>
          </a:p>
        </p:txBody>
      </p:sp>
      <p:sp>
        <p:nvSpPr>
          <p:cNvPr id="3" name="Rectangle 3"/>
          <p:cNvSpPr>
            <a:spLocks noGrp="1" noChangeArrowheads="1"/>
          </p:cNvSpPr>
          <p:nvPr>
            <p:ph idx="1" hasCustomPrompt="1"/>
          </p:nvPr>
        </p:nvSpPr>
        <p:spPr bwMode="auto">
          <a:xfrm>
            <a:off x="457200" y="931069"/>
            <a:ext cx="8229600" cy="3936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eaLnBrk="0" hangingPunct="1">
              <a:defRPr>
                <a:solidFill>
                  <a:srgbClr val="000000"/>
                </a:solidFill>
                <a:latin typeface="Times New Roman" panose="02020603050405020304" pitchFamily="18" charset="0"/>
                <a:cs typeface="Times New Roman" panose="02020603050405020304" pitchFamily="18" charset="0"/>
              </a:defRPr>
            </a:lvl1pPr>
            <a:lvl2pPr eaLnBrk="0" hangingPunct="1">
              <a:defRPr>
                <a:latin typeface="Times New Roman" panose="02020603050405020304" pitchFamily="18" charset="0"/>
                <a:cs typeface="Times New Roman" panose="02020603050405020304" pitchFamily="18" charset="0"/>
              </a:defRPr>
            </a:lvl2pPr>
            <a:lvl3pPr eaLnBrk="0" hangingPunct="1">
              <a:defRPr>
                <a:latin typeface="Times New Roman" panose="02020603050405020304" pitchFamily="18" charset="0"/>
                <a:cs typeface="Times New Roman" panose="02020603050405020304" pitchFamily="18" charset="0"/>
              </a:defRPr>
            </a:lvl3pPr>
          </a:lstStyle>
          <a:p>
            <a:pPr lvl="0" fontAlgn="base"/>
            <a:endParaRPr lang="en-US" altLang="zh-CN" strike="noStrike" noProof="1"/>
          </a:p>
          <a:p>
            <a:pPr lvl="1" fontAlgn="base"/>
            <a:endParaRPr lang="en-US" altLang="zh-CN" strike="noStrike" noProof="1"/>
          </a:p>
          <a:p>
            <a:pPr lvl="2" fontAlgn="base"/>
            <a:endParaRPr lang="zh-CN" altLang="zh-CN"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charset="2"/>
                <a:ea typeface="宋体" panose="02010600030101010101" pitchFamily="2" charset="-122"/>
                <a:cs typeface="+mn-ea"/>
              </a:rPr>
              <a:pPr lvl="0" fontAlgn="base"/>
              <a:t>2019-01-03</a:t>
            </a:fld>
            <a:endParaRPr lang="zh-CN" altLang="en-US" strike="noStrike" noProof="1"/>
          </a:p>
        </p:txBody>
      </p:sp>
      <p:sp>
        <p:nvSpPr>
          <p:cNvPr id="5" name="页脚占位符 4"/>
          <p:cNvSpPr>
            <a:spLocks noGrp="1"/>
          </p:cNvSpPr>
          <p:nvPr>
            <p:ph type="ftr" sz="quarter" idx="11"/>
          </p:nvPr>
        </p:nvSpPr>
        <p:spPr/>
        <p:txBody>
          <a:bodyPr/>
          <a:lstStyle/>
          <a:p>
            <a:pPr lvl="0" fontAlgn="base"/>
            <a:endParaRPr lang="en-US" altLang="x-none"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charset="2"/>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28650" y="1369219"/>
            <a:ext cx="3886200" cy="326350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quarter" idx="2"/>
          </p:nvPr>
        </p:nvSpPr>
        <p:spPr>
          <a:xfrm>
            <a:off x="4629150" y="1369219"/>
            <a:ext cx="3886200" cy="1574006"/>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内容占位符 4"/>
          <p:cNvSpPr>
            <a:spLocks noGrp="1"/>
          </p:cNvSpPr>
          <p:nvPr>
            <p:ph sz="quarter" idx="3"/>
          </p:nvPr>
        </p:nvSpPr>
        <p:spPr>
          <a:xfrm>
            <a:off x="4629150" y="3057525"/>
            <a:ext cx="3886200" cy="157519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6" name="日期占位符 5"/>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charset="2"/>
                <a:ea typeface="宋体" panose="02010600030101010101" pitchFamily="2" charset="-122"/>
                <a:cs typeface="+mn-ea"/>
              </a:rPr>
              <a:pPr lvl="0" fontAlgn="base"/>
              <a:t>2019-01-03</a:t>
            </a:fld>
            <a:endParaRPr lang="zh-CN" altLang="en-US" strike="noStrike" noProof="1"/>
          </a:p>
        </p:txBody>
      </p:sp>
      <p:sp>
        <p:nvSpPr>
          <p:cNvPr id="7" name="页脚占位符 6"/>
          <p:cNvSpPr>
            <a:spLocks noGrp="1"/>
          </p:cNvSpPr>
          <p:nvPr>
            <p:ph type="ftr" sz="quarter" idx="11"/>
          </p:nvPr>
        </p:nvSpPr>
        <p:spPr/>
        <p:txBody>
          <a:bodyPr/>
          <a:lstStyle/>
          <a:p>
            <a:pPr lvl="0" fontAlgn="base"/>
            <a:endParaRPr lang="en-US" altLang="x-none" strike="noStrike" noProof="1"/>
          </a:p>
        </p:txBody>
      </p:sp>
      <p:sp>
        <p:nvSpPr>
          <p:cNvPr id="8" name="灯片编号占位符 7"/>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charset="2"/>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8096"/>
            <a:ext cx="2057400" cy="273892"/>
          </a:xfrm>
          <a:prstGeom prst="rect">
            <a:avLst/>
          </a:prstGeom>
        </p:spPr>
        <p:txBody>
          <a:bodyPr vert="horz" lIns="91440" tIns="45720" rIns="91440" bIns="45720" rtlCol="0" anchor="ct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8096"/>
            <a:ext cx="3086100" cy="273892"/>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402638" y="4769287"/>
            <a:ext cx="596900" cy="332242"/>
          </a:xfrm>
          <a:prstGeom prst="rect">
            <a:avLst/>
          </a:prstGeom>
          <a:solidFill>
            <a:schemeClr val="accent1"/>
          </a:solidFill>
        </p:spPr>
        <p:txBody>
          <a:bodyPr vert="horz" lIns="91440" tIns="45720" rIns="91440" bIns="45720" rtlCol="0" anchor="ctr"/>
          <a:lstStyle>
            <a:lvl1pPr>
              <a:defRPr sz="1015"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sz="1350" strike="noStrike" noProof="1" smtClean="0">
                <a:latin typeface="微软雅黑" panose="020B0503020204020204" pitchFamily="34" charset="-122"/>
                <a:ea typeface="微软雅黑" panose="020B0503020204020204" pitchFamily="34" charset="-122"/>
                <a:cs typeface="+mn-ea"/>
              </a:rPr>
              <a:pPr fontAlgn="base"/>
              <a:t>‹#›</a:t>
            </a:fld>
            <a:endParaRPr lang="zh-CN" altLang="en-US" strike="noStrike" noProof="1"/>
          </a:p>
        </p:txBody>
      </p:sp>
    </p:spTree>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a:p>
        </p:txBody>
      </p:sp>
      <p:sp>
        <p:nvSpPr>
          <p:cNvPr id="8" name="日期占位符 2"/>
          <p:cNvSpPr>
            <a:spLocks noGrp="1"/>
          </p:cNvSpPr>
          <p:nvPr>
            <p:ph type="dt" sz="half" idx="2"/>
          </p:nvPr>
        </p:nvSpPr>
        <p:spPr>
          <a:xfrm>
            <a:off x="628650" y="4768096"/>
            <a:ext cx="2057400" cy="273892"/>
          </a:xfrm>
          <a:prstGeom prst="rect">
            <a:avLst/>
          </a:prstGeom>
        </p:spPr>
        <p:txBody>
          <a:bodyPr vert="horz" wrap="square" lIns="91440" tIns="45720" rIns="91440" bIns="45720" numCol="1" rtlCol="0"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strike="noStrike"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3"/>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strike="noStrike" kern="1200" cap="none" spc="0" normalizeH="0" baseline="0" noProof="0">
              <a:latin typeface="+mn-lt"/>
              <a:ea typeface="+mn-ea"/>
              <a:cs typeface="+mn-cs"/>
            </a:endParaRPr>
          </a:p>
        </p:txBody>
      </p:sp>
      <p:sp>
        <p:nvSpPr>
          <p:cNvPr id="10" name="灯片编号占位符 4"/>
          <p:cNvSpPr>
            <a:spLocks noGrp="1"/>
          </p:cNvSpPr>
          <p:nvPr>
            <p:ph type="sldNum" sz="quarter" idx="4"/>
          </p:nvPr>
        </p:nvSpPr>
        <p:spPr>
          <a:xfrm>
            <a:off x="6457950" y="4768096"/>
            <a:ext cx="2057400" cy="273892"/>
          </a:xfrm>
          <a:prstGeom prst="rect">
            <a:avLst/>
          </a:prstGeom>
          <a:solidFill>
            <a:schemeClr val="accent1"/>
          </a:solidFill>
        </p:spPr>
        <p:txBody>
          <a:bodyPr vert="horz" wrap="square" lIns="91440" tIns="45720" rIns="91440" bIns="45720" numCol="1" rtlCol="0" anchor="ctr" anchorCtr="0" compatLnSpc="1"/>
          <a:lstStyle/>
          <a:p>
            <a:pPr algn="r" eaLnBrk="1" fontAlgn="base" hangingPunct="1"/>
            <a:fld id="{9A0DB2DC-4C9A-4742-B13C-FB6460FD3503}" type="slidenum">
              <a:rPr lang="zh-CN" altLang="en-US" sz="1000" strike="noStrike" noProof="1" dirty="0">
                <a:solidFill>
                  <a:srgbClr val="898989"/>
                </a:solidFill>
                <a:latin typeface="Calibri" panose="020F0502020204030204" pitchFamily="34" charset="0"/>
                <a:ea typeface="宋体" panose="02010600030101010101" pitchFamily="2" charset="-122"/>
                <a:cs typeface="+mn-cs"/>
              </a:rPr>
              <a:pPr algn="r" eaLnBrk="1" fontAlgn="base" hangingPunct="1"/>
              <a:t>‹#›</a:t>
            </a:fld>
            <a:endParaRPr lang="zh-CN" altLang="en-US" sz="1000" strike="noStrike" noProof="1">
              <a:solidFill>
                <a:srgbClr val="898989"/>
              </a:solidFill>
              <a:latin typeface="Calibri" panose="020F0502020204030204" pitchFamily="34" charset="0"/>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a:t>单击此处编辑母版标题样式</a:t>
            </a:r>
            <a:endParaRPr lang="en-US" strike="noStrike" noProof="1"/>
          </a:p>
        </p:txBody>
      </p:sp>
      <p:sp>
        <p:nvSpPr>
          <p:cNvPr id="3" name="Content Placeholder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en-US" strike="noStrike" noProof="1"/>
          </a:p>
        </p:txBody>
      </p:sp>
      <p:sp>
        <p:nvSpPr>
          <p:cNvPr id="8" name="日期占位符 3"/>
          <p:cNvSpPr>
            <a:spLocks noGrp="1"/>
          </p:cNvSpPr>
          <p:nvPr>
            <p:ph type="dt" sz="half" idx="2"/>
          </p:nvPr>
        </p:nvSpPr>
        <p:spPr>
          <a:xfrm>
            <a:off x="628650" y="4768096"/>
            <a:ext cx="2057400" cy="273892"/>
          </a:xfrm>
          <a:prstGeom prst="rect">
            <a:avLst/>
          </a:prstGeom>
        </p:spPr>
        <p:txBody>
          <a:bodyPr vert="horz" wrap="square" lIns="91440" tIns="45720" rIns="91440" bIns="45720" numCol="1" rtlCol="0"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strike="noStrike"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strike="noStrike" kern="1200" cap="none" spc="0" normalizeH="0" baseline="0" noProof="0">
              <a:latin typeface="+mn-lt"/>
              <a:ea typeface="+mn-ea"/>
              <a:cs typeface="+mn-cs"/>
            </a:endParaRPr>
          </a:p>
        </p:txBody>
      </p:sp>
      <p:sp>
        <p:nvSpPr>
          <p:cNvPr id="10" name="灯片编号占位符 5"/>
          <p:cNvSpPr>
            <a:spLocks noGrp="1"/>
          </p:cNvSpPr>
          <p:nvPr>
            <p:ph type="sldNum" sz="quarter" idx="4"/>
          </p:nvPr>
        </p:nvSpPr>
        <p:spPr>
          <a:xfrm>
            <a:off x="6457950" y="4768096"/>
            <a:ext cx="2057400" cy="273892"/>
          </a:xfrm>
          <a:prstGeom prst="rect">
            <a:avLst/>
          </a:prstGeom>
          <a:solidFill>
            <a:schemeClr val="accent1"/>
          </a:solidFill>
        </p:spPr>
        <p:txBody>
          <a:bodyPr vert="horz" wrap="square" lIns="91440" tIns="45720" rIns="91440" bIns="45720" numCol="1" rtlCol="0" anchor="ctr" anchorCtr="0" compatLnSpc="1"/>
          <a:lstStyle/>
          <a:p>
            <a:pPr algn="r" eaLnBrk="1" fontAlgn="base" hangingPunct="1"/>
            <a:fld id="{9A0DB2DC-4C9A-4742-B13C-FB6460FD3503}" type="slidenum">
              <a:rPr lang="zh-CN" altLang="en-US" sz="1000" strike="noStrike" noProof="1" dirty="0">
                <a:solidFill>
                  <a:srgbClr val="898989"/>
                </a:solidFill>
                <a:latin typeface="Calibri" panose="020F0502020204030204" pitchFamily="34" charset="0"/>
                <a:ea typeface="宋体" panose="02010600030101010101" pitchFamily="2" charset="-122"/>
                <a:cs typeface="+mn-cs"/>
              </a:rPr>
              <a:pPr algn="r" eaLnBrk="1" fontAlgn="base" hangingPunct="1"/>
              <a:t>‹#›</a:t>
            </a:fld>
            <a:endParaRPr lang="zh-CN" altLang="en-US" sz="1000" strike="noStrike" noProof="1">
              <a:solidFill>
                <a:srgbClr val="898989"/>
              </a:solidFill>
              <a:latin typeface="Calibri" panose="020F0502020204030204" pitchFamily="34" charset="0"/>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69" y="1743767"/>
            <a:ext cx="2564805" cy="861925"/>
          </a:xfrm>
          <a:prstGeom prst="rect">
            <a:avLst/>
          </a:prstGeom>
        </p:spPr>
        <p:txBody>
          <a:bodyPr anchor="b"/>
          <a:lstStyle/>
          <a:p>
            <a:pPr lvl="0" fontAlgn="auto"/>
            <a:r>
              <a:rPr strike="noStrike" noProof="1"/>
              <a:t>标题文本</a:t>
            </a:r>
          </a:p>
        </p:txBody>
      </p:sp>
      <p:sp>
        <p:nvSpPr>
          <p:cNvPr id="6" name="Shape 6"/>
          <p:cNvSpPr>
            <a:spLocks noGrp="1"/>
          </p:cNvSpPr>
          <p:nvPr>
            <p:ph type="body" idx="1" hasCustomPrompt="1"/>
          </p:nvPr>
        </p:nvSpPr>
        <p:spPr>
          <a:xfrm>
            <a:off x="892969" y="2652581"/>
            <a:ext cx="7358063" cy="596162"/>
          </a:xfrm>
          <a:prstGeom prst="rect">
            <a:avLst/>
          </a:prstGeom>
        </p:spPr>
        <p:txBody>
          <a:bodyPr/>
          <a:lstStyle>
            <a:lvl1pPr marL="0" indent="0" algn="ctr">
              <a:spcBef>
                <a:spcPts val="0"/>
              </a:spcBef>
              <a:buSzTx/>
              <a:buNone/>
              <a:defRPr sz="1500"/>
            </a:lvl1pPr>
            <a:lvl2pPr marL="0" indent="107950" algn="ctr">
              <a:spcBef>
                <a:spcPts val="0"/>
              </a:spcBef>
              <a:buSzTx/>
              <a:buNone/>
              <a:defRPr sz="1500"/>
            </a:lvl2pPr>
            <a:lvl3pPr marL="0" indent="215265" algn="ctr">
              <a:spcBef>
                <a:spcPts val="0"/>
              </a:spcBef>
              <a:buSzTx/>
              <a:buNone/>
              <a:defRPr sz="1500"/>
            </a:lvl3pPr>
            <a:lvl4pPr marL="0" indent="323215" algn="ctr">
              <a:spcBef>
                <a:spcPts val="0"/>
              </a:spcBef>
              <a:buSzTx/>
              <a:buNone/>
              <a:defRPr sz="1500"/>
            </a:lvl4pPr>
            <a:lvl5pPr marL="0" indent="430530" algn="ctr">
              <a:spcBef>
                <a:spcPts val="0"/>
              </a:spcBef>
              <a:buSzTx/>
              <a:buNone/>
              <a:defRPr sz="1500"/>
            </a:lvl5pPr>
          </a:lstStyle>
          <a:p>
            <a:pPr lvl="0" fontAlgn="auto"/>
            <a:r>
              <a:rPr strike="noStrike" noProof="1"/>
              <a:t>正文级别 1</a:t>
            </a:r>
          </a:p>
          <a:p>
            <a:pPr lvl="1" fontAlgn="auto"/>
            <a:r>
              <a:rPr strike="noStrike" noProof="1"/>
              <a:t>正文级别 2</a:t>
            </a:r>
          </a:p>
          <a:p>
            <a:pPr lvl="2" fontAlgn="auto"/>
            <a:r>
              <a:rPr strike="noStrike" noProof="1"/>
              <a:t>正文级别 3</a:t>
            </a:r>
          </a:p>
          <a:p>
            <a:pPr lvl="3" fontAlgn="auto"/>
            <a:r>
              <a:rPr strike="noStrike" noProof="1"/>
              <a:t>正文级别 4</a:t>
            </a:r>
          </a:p>
          <a:p>
            <a:pPr lvl="4" fontAlgn="auto"/>
            <a:r>
              <a:rPr strike="noStrike" noProof="1"/>
              <a:t>正文级别 5</a:t>
            </a:r>
          </a:p>
        </p:txBody>
      </p:sp>
      <p:sp>
        <p:nvSpPr>
          <p:cNvPr id="2" name="日期占位符 1"/>
          <p:cNvSpPr>
            <a:spLocks noGrp="1"/>
          </p:cNvSpPr>
          <p:nvPr>
            <p:ph type="dt" sz="half" idx="10"/>
          </p:nvPr>
        </p:nvSpPr>
        <p:spPr>
          <a:xfrm>
            <a:off x="628650" y="4768096"/>
            <a:ext cx="2057400" cy="273892"/>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a:xfrm>
            <a:off x="3028950" y="4768096"/>
            <a:ext cx="3086100" cy="273892"/>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spTree>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spTree>
  </p:cSld>
  <p:clrMapOvr>
    <a:masterClrMapping/>
  </p:clrMapOvr>
  <p:transition>
    <p:fade/>
  </p:transition>
  <p:hf sldNum="0"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263"/>
            <a:ext cx="7772400" cy="1102826"/>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5462"/>
            <a:ext cx="6400800" cy="1314816"/>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2235" indent="0" algn="ctr">
              <a:buNone/>
              <a:defRPr>
                <a:solidFill>
                  <a:schemeClr val="tx1">
                    <a:tint val="75000"/>
                  </a:schemeClr>
                </a:solidFill>
              </a:defRPr>
            </a:lvl5pPr>
            <a:lvl6pPr marL="1715135"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457200" y="4768096"/>
            <a:ext cx="2133600" cy="275082"/>
          </a:xfrm>
          <a:prstGeom prst="rect">
            <a:avLst/>
          </a:prstGeom>
        </p:spPr>
        <p:txBody>
          <a:bodyPr vert="horz" lIns="91440" tIns="45720" rIns="91440" bIns="45720" rtlCol="0" anchor="ctr"/>
          <a:lstStyle>
            <a:lvl1pPr fontAlgn="auto">
              <a:buFont typeface="Arial" panose="020B0604020202020204" pitchFamily="34" charset="0"/>
              <a:buNone/>
              <a:defRPr noProof="1">
                <a:latin typeface="+mn-lt"/>
                <a:ea typeface="+mn-ea"/>
              </a:defRPr>
            </a:lvl1pPr>
          </a:lstStyle>
          <a:p>
            <a:pPr rtl="0" fontAlgn="auto">
              <a:defRPr/>
            </a:pPr>
            <a:endParaRPr lang="zh-CN" altLang="en-US" sz="1800" strike="noStrike" noProof="1">
              <a:solidFill>
                <a:prstClr val="black"/>
              </a:solidFill>
              <a:cs typeface="+mn-cs"/>
            </a:endParaRPr>
          </a:p>
        </p:txBody>
      </p:sp>
      <p:sp>
        <p:nvSpPr>
          <p:cNvPr id="5" name="页脚占位符 4"/>
          <p:cNvSpPr>
            <a:spLocks noGrp="1"/>
          </p:cNvSpPr>
          <p:nvPr>
            <p:ph type="ftr" sz="quarter" idx="11"/>
          </p:nvPr>
        </p:nvSpPr>
        <p:spPr>
          <a:xfrm>
            <a:off x="3124200" y="4768096"/>
            <a:ext cx="2895600" cy="275082"/>
          </a:xfrm>
          <a:prstGeom prst="rect">
            <a:avLst/>
          </a:prstGeom>
        </p:spPr>
        <p:txBody>
          <a:bodyPr vert="horz" lIns="91440" tIns="45720" rIns="91440" bIns="45720" rtlCol="0" anchor="ctr"/>
          <a:lstStyle>
            <a:lvl1pPr fontAlgn="auto">
              <a:buFont typeface="Arial" panose="020B0604020202020204" pitchFamily="34" charset="0"/>
              <a:buNone/>
              <a:defRPr noProof="1">
                <a:latin typeface="Calibri" panose="020F0502020204030204" pitchFamily="34" charset="0"/>
              </a:defRPr>
            </a:lvl1pPr>
          </a:lstStyle>
          <a:p>
            <a:pPr rtl="0" fontAlgn="auto">
              <a:defRPr/>
            </a:pPr>
            <a:endParaRPr lang="zh-CN" altLang="en-US" sz="1800" strike="noStrike" noProof="1">
              <a:solidFill>
                <a:prstClr val="black"/>
              </a:solidFill>
              <a:cs typeface="+mn-cs"/>
            </a:endParaRPr>
          </a:p>
        </p:txBody>
      </p:sp>
      <p:sp>
        <p:nvSpPr>
          <p:cNvPr id="6" name="灯片编号占位符 5"/>
          <p:cNvSpPr>
            <a:spLocks noGrp="1"/>
          </p:cNvSpPr>
          <p:nvPr>
            <p:ph type="sldNum" sz="quarter" idx="12"/>
          </p:nvPr>
        </p:nvSpPr>
        <p:spPr>
          <a:xfrm>
            <a:off x="6553200" y="4768096"/>
            <a:ext cx="2133600" cy="275082"/>
          </a:xfrm>
          <a:prstGeom prst="rect">
            <a:avLst/>
          </a:prstGeom>
          <a:solidFill>
            <a:schemeClr val="accent1"/>
          </a:solidFill>
        </p:spPr>
        <p:txBody>
          <a:bodyPr vert="horz" wrap="square" lIns="91440" tIns="45720" rIns="91440" bIns="45720" numCol="1" rtlCol="0" anchor="t" anchorCtr="0" compatLnSpc="1"/>
          <a:lstStyle>
            <a:lvl1pPr>
              <a:buFont typeface="Arial" panose="020B0604020202020204" pitchFamily="34" charset="0"/>
              <a:buChar char="•"/>
              <a:defRPr/>
            </a:lvl1pPr>
          </a:lstStyle>
          <a:p>
            <a:pPr rtl="0" fontAlgn="base"/>
            <a:fld id="{41A718FC-C6E1-43B6-BCBF-4215AE660BD9}" type="slidenum">
              <a:rPr lang="zh-CN" altLang="en-US" sz="1800" strike="noStrike" noProof="1" smtClean="0">
                <a:solidFill>
                  <a:prstClr val="black"/>
                </a:solidFill>
                <a:latin typeface="Calibri" panose="020F0502020204030204" pitchFamily="34" charset="0"/>
                <a:ea typeface="宋体" panose="02010600030101010101" pitchFamily="2" charset="-122"/>
                <a:cs typeface="+mn-cs"/>
              </a:rPr>
              <a:pPr rtl="0" fontAlgn="base"/>
              <a:t>‹#›</a:t>
            </a:fld>
            <a:endParaRPr lang="zh-CN" altLang="en-US" sz="1800" strike="noStrike" noProof="1">
              <a:solidFill>
                <a:prstClr val="black"/>
              </a:solidFill>
              <a:latin typeface="Calibri" panose="020F0502020204030204" pitchFamily="34" charset="0"/>
              <a:cs typeface="+mn-cs"/>
            </a:endParaRPr>
          </a:p>
        </p:txBody>
      </p:sp>
    </p:spTree>
  </p:cSld>
  <p:clrMapOvr>
    <a:masterClrMapping/>
  </p:clrMapOvr>
  <p:transition>
    <p:fade/>
  </p:transition>
  <p:hf sldNum="0"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lvl1pPr>
              <a:defRPr sz="135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pPr fontAlgn="base"/>
            <a:endParaRPr lang="zh-CN" altLang="en-US" noProof="1"/>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lvl1pPr>
              <a:defRPr sz="135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pPr fontAlgn="base"/>
            <a:endParaRPr lang="zh-CN" altLang="en-US" noProof="1"/>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lvl1pPr>
              <a:defRPr sz="1015"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pic>
        <p:nvPicPr>
          <p:cNvPr id="11270" name="图片 3"/>
          <p:cNvPicPr>
            <a:picLocks noChangeAspect="1"/>
          </p:cNvPicPr>
          <p:nvPr userDrawn="1"/>
        </p:nvPicPr>
        <p:blipFill>
          <a:blip r:embed="rId2"/>
          <a:stretch>
            <a:fillRect/>
          </a:stretch>
        </p:blipFill>
        <p:spPr>
          <a:xfrm>
            <a:off x="6443663" y="4294585"/>
            <a:ext cx="2305050" cy="707231"/>
          </a:xfrm>
          <a:prstGeom prst="rect">
            <a:avLst/>
          </a:prstGeom>
          <a:noFill/>
          <a:ln w="9525">
            <a:noFill/>
          </a:ln>
        </p:spPr>
      </p:pic>
      <p:sp>
        <p:nvSpPr>
          <p:cNvPr id="2" name="日期占位符 1"/>
          <p:cNvSpPr>
            <a:spLocks noGrp="1"/>
          </p:cNvSpPr>
          <p:nvPr>
            <p:ph type="dt" sz="half" idx="10"/>
          </p:nvPr>
        </p:nvSpPr>
        <p:spPr>
          <a:xfrm>
            <a:off x="628650" y="4767263"/>
            <a:ext cx="2057400" cy="273844"/>
          </a:xfrm>
          <a:prstGeom prst="rect">
            <a:avLst/>
          </a:prstGeom>
        </p:spPr>
        <p:txBody>
          <a:bodyPr vert="horz" lIns="91440" tIns="45720" rIns="91440" bIns="45720"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3"/>
            <a:ext cx="3086100" cy="273844"/>
          </a:xfrm>
          <a:prstGeom prst="rect">
            <a:avLst/>
          </a:prstGeom>
        </p:spPr>
        <p:txBody>
          <a:bodyPr vert="horz" lIns="91440" tIns="45720" rIns="91440" bIns="45720" rtlCol="0" anchor="ctr"/>
          <a:lstStyle/>
          <a:p>
            <a:pPr fontAlgn="base"/>
            <a:endParaRPr lang="zh-CN" altLang="en-US" noProof="1"/>
          </a:p>
        </p:txBody>
      </p:sp>
      <p:sp>
        <p:nvSpPr>
          <p:cNvPr id="4" name="灯片编号占位符 3"/>
          <p:cNvSpPr>
            <a:spLocks noGrp="1"/>
          </p:cNvSpPr>
          <p:nvPr>
            <p:ph type="sldNum" sz="quarter" idx="12"/>
          </p:nvPr>
        </p:nvSpPr>
        <p:spPr>
          <a:xfrm>
            <a:off x="8402638" y="4768454"/>
            <a:ext cx="596900" cy="332185"/>
          </a:xfrm>
          <a:prstGeom prst="rect">
            <a:avLst/>
          </a:prstGeom>
          <a:solidFill>
            <a:schemeClr val="accent1"/>
          </a:solidFill>
        </p:spPr>
        <p:txBody>
          <a:bodyPr vert="horz" lIns="91440" tIns="45720" rIns="91440" bIns="45720" rtlCol="0" anchor="ctr"/>
          <a:lstStyle/>
          <a:p>
            <a:pPr fontAlgn="base"/>
            <a:fld id="{51D91E7F-84B6-4064-9D4E-CC7D244BCA04}" type="slidenum">
              <a:rPr lang="zh-CN" altLang="en-US" noProof="1" smtClean="0">
                <a:latin typeface="Arial" panose="020B0604020202020204" pitchFamily="34" charset="0"/>
                <a:ea typeface="宋体" panose="02010600030101010101" pitchFamily="2" charset="-122"/>
                <a:cs typeface="+mn-ea"/>
              </a:rPr>
              <a:pPr fontAlgn="base"/>
              <a:t>‹#›</a:t>
            </a:fld>
            <a:endParaRPr lang="zh-CN" altLang="en-US" noProof="1"/>
          </a:p>
        </p:txBody>
      </p:sp>
    </p:spTree>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灯片编号占位符 4"/>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3"/>
            <a:ext cx="2057400" cy="273844"/>
          </a:xfrm>
          <a:prstGeom prst="rect">
            <a:avLst/>
          </a:prstGeom>
        </p:spPr>
        <p:txBody>
          <a:bodyPr vert="horz" wrap="square" lIns="91440" tIns="45720" rIns="91440" bIns="45720" numCol="1" anchor="ctr" anchorCtr="0" compatLnSpc="1"/>
          <a:lstStyle>
            <a:lvl1pPr>
              <a:defRPr/>
            </a:lvl1pPr>
          </a:lstStyle>
          <a:p>
            <a:pPr marL="0" marR="0" indent="0" algn="l" defTabSz="914400" rtl="0" fontAlgn="base" latinLnBrk="0">
              <a:lnSpc>
                <a:spcPct val="100000"/>
              </a:lnSpc>
              <a:spcBef>
                <a:spcPct val="0"/>
              </a:spcBef>
              <a:spcAft>
                <a:spcPct val="0"/>
              </a:spcAft>
              <a:buClrTx/>
              <a:buSzTx/>
              <a:buFontTx/>
              <a:defRPr/>
            </a:pPr>
            <a:endParaRPr kumimoji="0" lang="zh-CN" altLang="en-US" b="0" i="0" kern="1200" cap="none" spc="0" normalizeH="0" baseline="0" noProof="0">
              <a:latin typeface="Calibri" panose="020F050202020403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buClrTx/>
              <a:buSzTx/>
              <a:buFontTx/>
              <a:defRPr/>
            </a:pPr>
            <a:endParaRPr kumimoji="0" lang="zh-CN" altLang="en-US" b="0" i="0" kern="1200" cap="none" spc="0" normalizeH="0" baseline="0" noProof="0">
              <a:latin typeface="+mn-lt"/>
              <a:ea typeface="+mn-ea"/>
              <a:cs typeface="+mn-cs"/>
            </a:endParaRPr>
          </a:p>
        </p:txBody>
      </p:sp>
      <p:sp>
        <p:nvSpPr>
          <p:cNvPr id="10"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67544" y="114300"/>
            <a:ext cx="8208912" cy="484585"/>
          </a:xfrm>
        </p:spPr>
        <p:txBody>
          <a:bodyPr/>
          <a:lstStyle>
            <a:lvl1pPr>
              <a:defRPr>
                <a:latin typeface="Times New Roman" panose="02020603050405020304" pitchFamily="18" charset="0"/>
                <a:cs typeface="Times New Roman" panose="02020603050405020304" pitchFamily="18" charset="0"/>
              </a:defRPr>
            </a:lvl1pPr>
          </a:lstStyle>
          <a:p>
            <a:pPr fontAlgn="base"/>
            <a:r>
              <a:rPr lang="zh-CN" altLang="en-US" strike="noStrike" noProof="1"/>
              <a:t>单击此处编辑母版标题样式</a:t>
            </a:r>
          </a:p>
        </p:txBody>
      </p:sp>
      <p:sp>
        <p:nvSpPr>
          <p:cNvPr id="3" name="Rectangle 3"/>
          <p:cNvSpPr>
            <a:spLocks noGrp="1" noChangeArrowheads="1"/>
          </p:cNvSpPr>
          <p:nvPr>
            <p:ph idx="1" hasCustomPrompt="1"/>
          </p:nvPr>
        </p:nvSpPr>
        <p:spPr bwMode="auto">
          <a:xfrm>
            <a:off x="457200" y="931069"/>
            <a:ext cx="8229600" cy="3936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eaLnBrk="0" hangingPunct="1">
              <a:defRPr>
                <a:solidFill>
                  <a:srgbClr val="000000"/>
                </a:solidFill>
                <a:latin typeface="Times New Roman" panose="02020603050405020304" pitchFamily="18" charset="0"/>
                <a:cs typeface="Times New Roman" panose="02020603050405020304" pitchFamily="18" charset="0"/>
              </a:defRPr>
            </a:lvl1pPr>
            <a:lvl2pPr eaLnBrk="0" hangingPunct="1">
              <a:defRPr>
                <a:latin typeface="Times New Roman" panose="02020603050405020304" pitchFamily="18" charset="0"/>
                <a:cs typeface="Times New Roman" panose="02020603050405020304" pitchFamily="18" charset="0"/>
              </a:defRPr>
            </a:lvl2pPr>
            <a:lvl3pPr eaLnBrk="0" hangingPunct="1">
              <a:defRPr>
                <a:latin typeface="Times New Roman" panose="02020603050405020304" pitchFamily="18" charset="0"/>
                <a:cs typeface="Times New Roman" panose="02020603050405020304" pitchFamily="18" charset="0"/>
              </a:defRPr>
            </a:lvl3pPr>
          </a:lstStyle>
          <a:p>
            <a:pPr lvl="0" fontAlgn="base"/>
            <a:endParaRPr lang="en-US" altLang="zh-CN" strike="noStrike" noProof="1"/>
          </a:p>
          <a:p>
            <a:pPr lvl="1" fontAlgn="base"/>
            <a:endParaRPr lang="en-US" altLang="zh-CN" strike="noStrike" noProof="1"/>
          </a:p>
          <a:p>
            <a:pPr lvl="2" fontAlgn="base"/>
            <a:endParaRPr lang="zh-CN" altLang="zh-CN"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charset="2"/>
                <a:ea typeface="宋体" panose="02010600030101010101" pitchFamily="2" charset="-122"/>
                <a:cs typeface="+mn-ea"/>
              </a:rPr>
              <a:pPr lvl="0" fontAlgn="base"/>
              <a:t>2019-01-03</a:t>
            </a:fld>
            <a:endParaRPr lang="zh-CN" altLang="en-US" strike="noStrike" noProof="1"/>
          </a:p>
        </p:txBody>
      </p:sp>
      <p:sp>
        <p:nvSpPr>
          <p:cNvPr id="5" name="页脚占位符 4"/>
          <p:cNvSpPr>
            <a:spLocks noGrp="1"/>
          </p:cNvSpPr>
          <p:nvPr>
            <p:ph type="ftr" sz="quarter" idx="11"/>
          </p:nvPr>
        </p:nvSpPr>
        <p:spPr/>
        <p:txBody>
          <a:bodyPr/>
          <a:lstStyle/>
          <a:p>
            <a:pPr lvl="0" fontAlgn="base"/>
            <a:endParaRPr lang="en-US" altLang="x-none"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charset="2"/>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文本占位符 2"/>
          <p:cNvSpPr>
            <a:spLocks noGrp="1"/>
          </p:cNvSpPr>
          <p:nvPr>
            <p:ph type="body" sz="half" idx="1"/>
          </p:nvPr>
        </p:nvSpPr>
        <p:spPr>
          <a:xfrm>
            <a:off x="628650" y="1369219"/>
            <a:ext cx="3886200" cy="326350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quarter" idx="2"/>
          </p:nvPr>
        </p:nvSpPr>
        <p:spPr>
          <a:xfrm>
            <a:off x="4629150" y="1369219"/>
            <a:ext cx="3886200" cy="1574006"/>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内容占位符 4"/>
          <p:cNvSpPr>
            <a:spLocks noGrp="1"/>
          </p:cNvSpPr>
          <p:nvPr>
            <p:ph sz="quarter" idx="3"/>
          </p:nvPr>
        </p:nvSpPr>
        <p:spPr>
          <a:xfrm>
            <a:off x="4629150" y="3057525"/>
            <a:ext cx="3886200" cy="1575197"/>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6" name="日期占位符 5"/>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charset="2"/>
                <a:ea typeface="宋体" panose="02010600030101010101" pitchFamily="2" charset="-122"/>
                <a:cs typeface="+mn-ea"/>
              </a:rPr>
              <a:pPr lvl="0" fontAlgn="base"/>
              <a:t>2019-01-03</a:t>
            </a:fld>
            <a:endParaRPr lang="zh-CN" altLang="en-US" strike="noStrike" noProof="1"/>
          </a:p>
        </p:txBody>
      </p:sp>
      <p:sp>
        <p:nvSpPr>
          <p:cNvPr id="7" name="页脚占位符 6"/>
          <p:cNvSpPr>
            <a:spLocks noGrp="1"/>
          </p:cNvSpPr>
          <p:nvPr>
            <p:ph type="ftr" sz="quarter" idx="11"/>
          </p:nvPr>
        </p:nvSpPr>
        <p:spPr/>
        <p:txBody>
          <a:bodyPr/>
          <a:lstStyle/>
          <a:p>
            <a:pPr lvl="0" fontAlgn="base"/>
            <a:endParaRPr lang="en-US" altLang="x-none" strike="noStrike" noProof="1"/>
          </a:p>
        </p:txBody>
      </p:sp>
      <p:sp>
        <p:nvSpPr>
          <p:cNvPr id="8" name="灯片编号占位符 7"/>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charset="2"/>
                <a:ea typeface="宋体" panose="02010600030101010101" pitchFamily="2" charset="-122"/>
                <a:cs typeface="+mn-ea"/>
              </a:rPr>
              <a:pPr lvl="0" fontAlgn="base"/>
              <a:t>‹#›</a:t>
            </a:fld>
            <a:endParaRPr lang="zh-CN" altLang="en-US" strike="noStrike" noProof="1"/>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70"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3007" y="2652141"/>
            <a:ext cx="7358063" cy="596057"/>
          </a:xfrm>
          <a:prstGeom prst="rect">
            <a:avLst/>
          </a:prstGeom>
        </p:spPr>
        <p:txBody>
          <a:bodyPr/>
          <a:lstStyle>
            <a:lvl1pPr marL="0" indent="0" algn="ctr">
              <a:spcBef>
                <a:spcPts val="0"/>
              </a:spcBef>
              <a:buSzTx/>
              <a:buNone/>
              <a:defRPr sz="2000"/>
            </a:lvl1pPr>
            <a:lvl2pPr marL="0" indent="142875" algn="ctr">
              <a:spcBef>
                <a:spcPts val="0"/>
              </a:spcBef>
              <a:buSzTx/>
              <a:buNone/>
              <a:defRPr sz="2000"/>
            </a:lvl2pPr>
            <a:lvl3pPr marL="0" indent="286385" algn="ctr">
              <a:spcBef>
                <a:spcPts val="0"/>
              </a:spcBef>
              <a:buSzTx/>
              <a:buNone/>
              <a:defRPr sz="2000"/>
            </a:lvl3pPr>
            <a:lvl4pPr marL="0" indent="429260" algn="ctr">
              <a:spcBef>
                <a:spcPts val="0"/>
              </a:spcBef>
              <a:buSzTx/>
              <a:buNone/>
              <a:defRPr sz="2000"/>
            </a:lvl4pPr>
            <a:lvl5pPr marL="0" indent="572135"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fontAlgn="base" latinLnBrk="0">
              <a:spcBef>
                <a:spcPct val="0"/>
              </a:spcBef>
              <a:spcAft>
                <a:spcPct val="0"/>
              </a:spcAft>
              <a:defRPr/>
            </a:pPr>
            <a:endParaRPr lang="zh-CN" altLang="en-US" sz="1200">
              <a:latin typeface="Arial" panose="020B0604020202020204" pitchFamily="34" charset="0"/>
            </a:endParaRPr>
          </a:p>
        </p:txBody>
      </p:sp>
      <p:sp>
        <p:nvSpPr>
          <p:cNvPr id="3" name="页脚占位符 2"/>
          <p:cNvSpPr>
            <a:spLocks noGrp="1"/>
          </p:cNvSpPr>
          <p:nvPr>
            <p:ph type="ftr" sz="quarter" idx="11"/>
          </p:nvPr>
        </p:nvSpPr>
        <p:spPr/>
        <p:txBody>
          <a:bodyPr/>
          <a:lstStyle/>
          <a:p>
            <a:pPr fontAlgn="base" latinLnBrk="0">
              <a:spcBef>
                <a:spcPct val="0"/>
              </a:spcBef>
              <a:spcAft>
                <a:spcPct val="0"/>
              </a:spcAft>
              <a:defRPr/>
            </a:pPr>
            <a:endParaRPr lang="zh-CN" altLang="en-US" sz="1200">
              <a:latin typeface="Arial" panose="020B0604020202020204" pitchFamily="34" charset="0"/>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111"/>
            <a:ext cx="7772400" cy="1102633"/>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952"/>
            <a:ext cx="6400800" cy="1314586"/>
          </a:xfrm>
          <a:prstGeom prst="rect">
            <a:avLst/>
          </a:prstGeom>
        </p:spPr>
        <p:txBody>
          <a:bodyPr/>
          <a:lstStyle>
            <a:lvl1pPr marL="0" indent="0" algn="ctr">
              <a:buNone/>
              <a:defRPr>
                <a:solidFill>
                  <a:schemeClr val="tx1">
                    <a:tint val="75000"/>
                  </a:schemeClr>
                </a:solidFill>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155" indent="0" algn="ctr">
              <a:buNone/>
              <a:defRPr>
                <a:solidFill>
                  <a:schemeClr val="tx1">
                    <a:tint val="75000"/>
                  </a:schemeClr>
                </a:solidFill>
              </a:defRPr>
            </a:lvl4pPr>
            <a:lvl5pPr marL="1823720" indent="0" algn="ctr">
              <a:buNone/>
              <a:defRPr>
                <a:solidFill>
                  <a:schemeClr val="tx1">
                    <a:tint val="75000"/>
                  </a:schemeClr>
                </a:solidFill>
              </a:defRPr>
            </a:lvl5pPr>
            <a:lvl6pPr marL="2279650"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1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457200" y="4767390"/>
            <a:ext cx="2133600" cy="275035"/>
          </a:xfrm>
          <a:prstGeom prst="rect">
            <a:avLst/>
          </a:prstGeom>
        </p:spPr>
        <p:txBody>
          <a:bodyPr/>
          <a:lstStyle>
            <a:lvl1pPr fontAlgn="auto">
              <a:buFont typeface="Arial" panose="020B0604020202020204" pitchFamily="34" charset="0"/>
              <a:buNone/>
              <a:defRPr noProof="1">
                <a:latin typeface="+mn-lt"/>
                <a:ea typeface="+mn-ea"/>
              </a:defRPr>
            </a:lvl1pPr>
          </a:lstStyle>
          <a:p>
            <a:pPr rtl="0">
              <a:defRPr/>
            </a:pPr>
            <a:endParaRPr lang="zh-CN" altLang="en-US" sz="1800">
              <a:solidFill>
                <a:prstClr val="black"/>
              </a:solidFill>
              <a:cs typeface="+mn-cs"/>
            </a:endParaRPr>
          </a:p>
        </p:txBody>
      </p:sp>
      <p:sp>
        <p:nvSpPr>
          <p:cNvPr id="5" name="页脚占位符 4"/>
          <p:cNvSpPr>
            <a:spLocks noGrp="1"/>
          </p:cNvSpPr>
          <p:nvPr>
            <p:ph type="ftr" sz="quarter" idx="11"/>
          </p:nvPr>
        </p:nvSpPr>
        <p:spPr>
          <a:xfrm>
            <a:off x="3124200" y="4767390"/>
            <a:ext cx="2895600" cy="275035"/>
          </a:xfrm>
          <a:prstGeom prst="rect">
            <a:avLst/>
          </a:prstGeom>
        </p:spPr>
        <p:txBody>
          <a:bodyPr/>
          <a:lstStyle>
            <a:lvl1pPr fontAlgn="auto">
              <a:buFont typeface="Arial" panose="020B0604020202020204" pitchFamily="34" charset="0"/>
              <a:buNone/>
              <a:defRPr noProof="1">
                <a:latin typeface="Calibri" panose="020F0502020204030204" pitchFamily="34" charset="0"/>
              </a:defRPr>
            </a:lvl1pPr>
          </a:lstStyle>
          <a:p>
            <a:pPr rtl="0">
              <a:defRPr/>
            </a:pPr>
            <a:endParaRPr lang="zh-CN" altLang="en-US" sz="1800">
              <a:solidFill>
                <a:prstClr val="black"/>
              </a:solidFill>
              <a:cs typeface="+mn-cs"/>
            </a:endParaRPr>
          </a:p>
        </p:txBody>
      </p:sp>
      <p:sp>
        <p:nvSpPr>
          <p:cNvPr id="6" name="灯片编号占位符 5"/>
          <p:cNvSpPr>
            <a:spLocks noGrp="1"/>
          </p:cNvSpPr>
          <p:nvPr>
            <p:ph type="sldNum" sz="quarter" idx="12"/>
          </p:nvPr>
        </p:nvSpPr>
        <p:spPr>
          <a:xfrm>
            <a:off x="6553200" y="4767390"/>
            <a:ext cx="2133600" cy="275035"/>
          </a:xfrm>
          <a:prstGeom prst="rect">
            <a:avLst/>
          </a:prstGeom>
        </p:spPr>
        <p:txBody>
          <a:bodyPr vert="horz" wrap="square" lIns="91186" tIns="45593" rIns="91186" bIns="45593" numCol="1" anchor="t" anchorCtr="0" compatLnSpc="1"/>
          <a:lstStyle>
            <a:lvl1pPr>
              <a:buFont typeface="Arial" panose="020B0604020202020204" pitchFamily="34" charset="0"/>
              <a:buChar char="•"/>
              <a:defRPr/>
            </a:lvl1pPr>
          </a:lstStyle>
          <a:p>
            <a:pPr rtl="0"/>
            <a:fld id="{41A718FC-C6E1-43B6-BCBF-4215AE660BD9}" type="slidenum">
              <a:rPr lang="zh-CN" altLang="en-US" sz="1800" smtClean="0">
                <a:solidFill>
                  <a:prstClr val="black"/>
                </a:solidFill>
                <a:latin typeface="Calibri" panose="020F0502020204030204" pitchFamily="34" charset="0"/>
                <a:cs typeface="+mn-cs"/>
              </a:rPr>
              <a:pPr rtl="0"/>
              <a:t>‹#›</a:t>
            </a:fld>
            <a:endParaRPr lang="zh-CN" altLang="en-US" sz="1800">
              <a:solidFill>
                <a:prstClr val="black"/>
              </a:solidFill>
              <a:latin typeface="Calibri" panose="020F0502020204030204" pitchFamily="34" charset="0"/>
              <a:cs typeface="+mn-cs"/>
            </a:endParaRPr>
          </a:p>
        </p:txBody>
      </p:sp>
    </p:spTree>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70"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3007" y="2652141"/>
            <a:ext cx="7358063" cy="596057"/>
          </a:xfrm>
          <a:prstGeom prst="rect">
            <a:avLst/>
          </a:prstGeom>
        </p:spPr>
        <p:txBody>
          <a:bodyPr/>
          <a:lstStyle>
            <a:lvl1pPr marL="0" indent="0" algn="ctr">
              <a:spcBef>
                <a:spcPts val="0"/>
              </a:spcBef>
              <a:buSzTx/>
              <a:buNone/>
              <a:defRPr sz="2000"/>
            </a:lvl1pPr>
            <a:lvl2pPr marL="0" indent="142875" algn="ctr">
              <a:spcBef>
                <a:spcPts val="0"/>
              </a:spcBef>
              <a:buSzTx/>
              <a:buNone/>
              <a:defRPr sz="2000"/>
            </a:lvl2pPr>
            <a:lvl3pPr marL="0" indent="286385" algn="ctr">
              <a:spcBef>
                <a:spcPts val="0"/>
              </a:spcBef>
              <a:buSzTx/>
              <a:buNone/>
              <a:defRPr sz="2000"/>
            </a:lvl3pPr>
            <a:lvl4pPr marL="0" indent="429260" algn="ctr">
              <a:spcBef>
                <a:spcPts val="0"/>
              </a:spcBef>
              <a:buSzTx/>
              <a:buNone/>
              <a:defRPr sz="2000"/>
            </a:lvl4pPr>
            <a:lvl5pPr marL="0" indent="572135"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
        <p:nvSpPr>
          <p:cNvPr id="3" name="页脚占位符 2"/>
          <p:cNvSpPr>
            <a:spLocks noGrp="1"/>
          </p:cNvSpPr>
          <p:nvPr>
            <p:ph type="ftr" sz="quarter" idx="11"/>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111"/>
            <a:ext cx="7772400" cy="1102633"/>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952"/>
            <a:ext cx="6400800" cy="1314586"/>
          </a:xfrm>
          <a:prstGeom prst="rect">
            <a:avLst/>
          </a:prstGeom>
        </p:spPr>
        <p:txBody>
          <a:bodyPr/>
          <a:lstStyle>
            <a:lvl1pPr marL="0" indent="0" algn="ctr">
              <a:buNone/>
              <a:defRPr>
                <a:solidFill>
                  <a:schemeClr val="tx1">
                    <a:tint val="75000"/>
                  </a:schemeClr>
                </a:solidFill>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155" indent="0" algn="ctr">
              <a:buNone/>
              <a:defRPr>
                <a:solidFill>
                  <a:schemeClr val="tx1">
                    <a:tint val="75000"/>
                  </a:schemeClr>
                </a:solidFill>
              </a:defRPr>
            </a:lvl4pPr>
            <a:lvl5pPr marL="1823720" indent="0" algn="ctr">
              <a:buNone/>
              <a:defRPr>
                <a:solidFill>
                  <a:schemeClr val="tx1">
                    <a:tint val="75000"/>
                  </a:schemeClr>
                </a:solidFill>
              </a:defRPr>
            </a:lvl5pPr>
            <a:lvl6pPr marL="2279650"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1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457200" y="4767390"/>
            <a:ext cx="2133600" cy="275035"/>
          </a:xfrm>
          <a:prstGeom prst="rect">
            <a:avLst/>
          </a:prstGeom>
        </p:spPr>
        <p:txBody>
          <a:bodyPr/>
          <a:lstStyle>
            <a:lvl1pPr fontAlgn="auto">
              <a:buFont typeface="Arial" panose="020B0604020202020204" pitchFamily="34" charset="0"/>
              <a:buNone/>
              <a:defRPr noProof="1">
                <a:latin typeface="+mn-lt"/>
                <a:ea typeface="+mn-ea"/>
              </a:defRPr>
            </a:lvl1pPr>
          </a:lstStyle>
          <a:p>
            <a:pPr>
              <a:defRPr/>
            </a:pPr>
            <a:endParaRPr lang="zh-CN" altLang="en-US" sz="1800">
              <a:solidFill>
                <a:prstClr val="black"/>
              </a:solidFill>
            </a:endParaRPr>
          </a:p>
        </p:txBody>
      </p:sp>
      <p:sp>
        <p:nvSpPr>
          <p:cNvPr id="5" name="页脚占位符 4"/>
          <p:cNvSpPr>
            <a:spLocks noGrp="1"/>
          </p:cNvSpPr>
          <p:nvPr>
            <p:ph type="ftr" sz="quarter" idx="11"/>
          </p:nvPr>
        </p:nvSpPr>
        <p:spPr>
          <a:xfrm>
            <a:off x="3124200" y="4767390"/>
            <a:ext cx="2895600" cy="275035"/>
          </a:xfrm>
          <a:prstGeom prst="rect">
            <a:avLst/>
          </a:prstGeom>
        </p:spPr>
        <p:txBody>
          <a:bodyPr/>
          <a:lstStyle>
            <a:lvl1pPr fontAlgn="auto">
              <a:buFont typeface="Arial" panose="020B0604020202020204" pitchFamily="34" charset="0"/>
              <a:buNone/>
              <a:defRPr noProof="1">
                <a:latin typeface="Calibri" panose="020F0502020204030204" pitchFamily="34" charset="0"/>
              </a:defRPr>
            </a:lvl1pPr>
          </a:lstStyle>
          <a:p>
            <a:pPr>
              <a:defRPr/>
            </a:pPr>
            <a:endParaRPr lang="zh-CN" altLang="en-US" sz="1800">
              <a:solidFill>
                <a:prstClr val="black"/>
              </a:solidFill>
            </a:endParaRPr>
          </a:p>
        </p:txBody>
      </p:sp>
      <p:sp>
        <p:nvSpPr>
          <p:cNvPr id="6" name="灯片编号占位符 5"/>
          <p:cNvSpPr>
            <a:spLocks noGrp="1"/>
          </p:cNvSpPr>
          <p:nvPr>
            <p:ph type="sldNum" sz="quarter" idx="12"/>
          </p:nvPr>
        </p:nvSpPr>
        <p:spPr>
          <a:xfrm>
            <a:off x="6553200" y="4767390"/>
            <a:ext cx="2133600" cy="275035"/>
          </a:xfrm>
          <a:prstGeom prst="rect">
            <a:avLst/>
          </a:prstGeom>
        </p:spPr>
        <p:txBody>
          <a:bodyPr vert="horz" wrap="square" lIns="91186" tIns="45593" rIns="91186" bIns="45593" numCol="1" anchor="t" anchorCtr="0" compatLnSpc="1"/>
          <a:lstStyle>
            <a:lvl1pPr>
              <a:buFont typeface="Arial" panose="020B0604020202020204" pitchFamily="34" charset="0"/>
              <a:buChar char="•"/>
              <a:defRPr/>
            </a:lvl1pPr>
          </a:lstStyle>
          <a:p>
            <a:fld id="{41A718FC-C6E1-43B6-BCBF-4215AE660BD9}" type="slidenum">
              <a:rPr lang="zh-CN" altLang="en-US" sz="1800" smtClean="0">
                <a:solidFill>
                  <a:prstClr val="black"/>
                </a:solidFill>
                <a:latin typeface="Calibri" panose="020F0502020204030204" pitchFamily="34" charset="0"/>
              </a:rPr>
              <a:pPr/>
              <a:t>‹#›</a:t>
            </a:fld>
            <a:endParaRPr lang="zh-CN" altLang="en-US" sz="1800">
              <a:solidFill>
                <a:prstClr val="black"/>
              </a:solidFill>
              <a:latin typeface="Calibri" panose="020F0502020204030204" pitchFamily="34" charset="0"/>
            </a:endParaRPr>
          </a:p>
        </p:txBody>
      </p:sp>
    </p:spTree>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2254885" y="112080"/>
            <a:ext cx="3086100" cy="273844"/>
          </a:xfrm>
          <a:prstGeom prst="rect">
            <a:avLst/>
          </a:prstGeom>
        </p:spPr>
        <p:txBody>
          <a:bodyPr vert="horz" lIns="91186" tIns="45593" rIns="91186" bIns="45593" rtlCol="0" anchor="ctr"/>
          <a:lstStyle>
            <a:lvl1pPr>
              <a:defRPr sz="2000">
                <a:solidFill>
                  <a:schemeClr val="bg1"/>
                </a:solidFill>
                <a:latin typeface="宋体" panose="02010600030101010101" pitchFamily="2" charset="-122"/>
                <a:ea typeface="宋体" panose="02010600030101010101" pitchFamily="2" charset="-122"/>
              </a:defRPr>
            </a:lvl1pPr>
          </a:lstStyle>
          <a:p>
            <a:pPr fontAlgn="base"/>
            <a:r>
              <a:rPr lang="zh-CN" altLang="en-US" noProof="1">
                <a:solidFill>
                  <a:prstClr val="white"/>
                </a:solidFill>
              </a:rPr>
              <a:t>你好</a:t>
            </a: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2650735" y="2015890"/>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 name="텍스트 개체 틀 12"/>
          <p:cNvSpPr>
            <a:spLocks noGrp="1"/>
          </p:cNvSpPr>
          <p:nvPr>
            <p:ph type="body" sz="quarter" idx="10"/>
          </p:nvPr>
        </p:nvSpPr>
        <p:spPr>
          <a:xfrm flipH="1">
            <a:off x="2194335" y="2667336"/>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5" name="텍스트 개체 틀 12"/>
          <p:cNvSpPr>
            <a:spLocks noGrp="1"/>
          </p:cNvSpPr>
          <p:nvPr>
            <p:ph type="body" sz="quarter" idx="13"/>
          </p:nvPr>
        </p:nvSpPr>
        <p:spPr>
          <a:xfrm flipH="1">
            <a:off x="2194335" y="3108906"/>
            <a:ext cx="5019436" cy="197362"/>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6" name="텍스트 개체 틀 12"/>
          <p:cNvSpPr>
            <a:spLocks noGrp="1"/>
          </p:cNvSpPr>
          <p:nvPr>
            <p:ph type="body" sz="quarter" idx="14" hasCustomPrompt="1"/>
          </p:nvPr>
        </p:nvSpPr>
        <p:spPr>
          <a:xfrm flipH="1">
            <a:off x="2194335" y="1520522"/>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dirty="0"/>
              <a:t>01</a:t>
            </a:r>
            <a:endParaRPr lang="ko-KR"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圆角矩形 11"/>
          <p:cNvSpPr/>
          <p:nvPr userDrawn="1"/>
        </p:nvSpPr>
        <p:spPr>
          <a:xfrm rot="2603202">
            <a:off x="252456" y="124415"/>
            <a:ext cx="352672" cy="35267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solidFill>
                <a:prstClr val="white"/>
              </a:solidFill>
            </a:endParaRPr>
          </a:p>
        </p:txBody>
      </p:sp>
      <p:sp>
        <p:nvSpPr>
          <p:cNvPr id="13" name="Line 9"/>
          <p:cNvSpPr>
            <a:spLocks noChangeShapeType="1"/>
          </p:cNvSpPr>
          <p:nvPr userDrawn="1"/>
        </p:nvSpPr>
        <p:spPr bwMode="auto">
          <a:xfrm>
            <a:off x="604379" y="521618"/>
            <a:ext cx="8540679" cy="0"/>
          </a:xfrm>
          <a:prstGeom prst="line">
            <a:avLst/>
          </a:prstGeom>
          <a:ln w="28575">
            <a:gradFill>
              <a:gsLst>
                <a:gs pos="0">
                  <a:schemeClr val="tx1">
                    <a:lumMod val="35000"/>
                    <a:lumOff val="65000"/>
                  </a:schemeClr>
                </a:gs>
                <a:gs pos="100000">
                  <a:schemeClr val="bg1"/>
                </a:gs>
              </a:gsLst>
              <a:lin ang="5400000" scaled="0"/>
            </a:gradFill>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vert="horz" wrap="square" lIns="91186" tIns="45594" rIns="91186" bIns="45594" numCol="1" anchor="t" anchorCtr="0" compatLnSpc="1"/>
          <a:lstStyle/>
          <a:p>
            <a:pPr>
              <a:lnSpc>
                <a:spcPct val="120000"/>
              </a:lnSpc>
            </a:pPr>
            <a:endParaRPr lang="zh-CN" altLang="en-US">
              <a:solidFill>
                <a:srgbClr val="44546A"/>
              </a:solidFill>
              <a:latin typeface="微软雅黑" panose="020B0503020204020204" pitchFamily="34" charset="-122"/>
            </a:endParaRPr>
          </a:p>
        </p:txBody>
      </p:sp>
      <p:sp>
        <p:nvSpPr>
          <p:cNvPr id="14" name="圆角矩形 13"/>
          <p:cNvSpPr/>
          <p:nvPr userDrawn="1"/>
        </p:nvSpPr>
        <p:spPr>
          <a:xfrm rot="2634344">
            <a:off x="413570" y="178387"/>
            <a:ext cx="307911" cy="307911"/>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solidFill>
                <a:prstClr val="white"/>
              </a:solidFill>
            </a:endParaRPr>
          </a:p>
        </p:txBody>
      </p:sp>
      <p:sp>
        <p:nvSpPr>
          <p:cNvPr id="15" name="标题 4"/>
          <p:cNvSpPr>
            <a:spLocks noGrp="1"/>
          </p:cNvSpPr>
          <p:nvPr>
            <p:ph type="title" hasCustomPrompt="1"/>
          </p:nvPr>
        </p:nvSpPr>
        <p:spPr>
          <a:xfrm>
            <a:off x="868880" y="114782"/>
            <a:ext cx="3919219" cy="406963"/>
          </a:xfrm>
          <a:prstGeom prst="rect">
            <a:avLst/>
          </a:prstGeom>
        </p:spPr>
        <p:txBody>
          <a:bodyPr vert="horz" lIns="91186" tIns="45594" rIns="91186" bIns="45594" rtlCol="0">
            <a:noAutofit/>
          </a:bodyPr>
          <a:lstStyle>
            <a:lvl1pPr algn="l">
              <a:def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stStyle>
          <a:p>
            <a:pPr marL="0" lvl="0" indent="0" algn="l">
              <a:spcBef>
                <a:spcPct val="20000"/>
              </a:spcBef>
              <a:buFont typeface="Arial" panose="020B0604020202020204" pitchFamily="34" charset="0"/>
            </a:pPr>
            <a:r>
              <a:rPr lang="zh-CN" altLang="en-US" sz="2100" b="1" dirty="0"/>
              <a:t>单击此处添加您的标题</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85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pt零加成模板">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2254885" y="112080"/>
            <a:ext cx="3086100" cy="273844"/>
          </a:xfrm>
          <a:prstGeom prst="rect">
            <a:avLst/>
          </a:prstGeom>
        </p:spPr>
        <p:txBody>
          <a:bodyPr vert="horz" lIns="91186" tIns="45593" rIns="91186" bIns="45593" rtlCol="0" anchor="ctr"/>
          <a:lstStyle>
            <a:lvl1pPr>
              <a:defRPr sz="2000">
                <a:solidFill>
                  <a:schemeClr val="bg1"/>
                </a:solidFill>
                <a:latin typeface="宋体" panose="02010600030101010101" pitchFamily="2" charset="-122"/>
                <a:ea typeface="宋体" panose="02010600030101010101" pitchFamily="2" charset="-122"/>
              </a:defRPr>
            </a:lvl1pPr>
          </a:lstStyle>
          <a:p>
            <a:pPr fontAlgn="base"/>
            <a:r>
              <a:rPr lang="zh-CN" altLang="en-US" noProof="1"/>
              <a:t>你好</a:t>
            </a: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EAEAEA"/>
            </a:gs>
            <a:gs pos="50000">
              <a:srgbClr val="F8F8F8"/>
            </a:gs>
            <a:gs pos="100000">
              <a:srgbClr val="EAEAEA"/>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2650735" y="2015890"/>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 name="텍스트 개체 틀 12"/>
          <p:cNvSpPr>
            <a:spLocks noGrp="1"/>
          </p:cNvSpPr>
          <p:nvPr>
            <p:ph type="body" sz="quarter" idx="10"/>
          </p:nvPr>
        </p:nvSpPr>
        <p:spPr>
          <a:xfrm flipH="1">
            <a:off x="2194335" y="2667336"/>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5" name="텍스트 개체 틀 12"/>
          <p:cNvSpPr>
            <a:spLocks noGrp="1"/>
          </p:cNvSpPr>
          <p:nvPr>
            <p:ph type="body" sz="quarter" idx="13"/>
          </p:nvPr>
        </p:nvSpPr>
        <p:spPr>
          <a:xfrm flipH="1">
            <a:off x="2194335" y="3108906"/>
            <a:ext cx="5019436" cy="197362"/>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6" name="텍스트 개체 틀 12"/>
          <p:cNvSpPr>
            <a:spLocks noGrp="1"/>
          </p:cNvSpPr>
          <p:nvPr>
            <p:ph type="body" sz="quarter" idx="14" hasCustomPrompt="1"/>
          </p:nvPr>
        </p:nvSpPr>
        <p:spPr>
          <a:xfrm flipH="1">
            <a:off x="2194335" y="1520522"/>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dirty="0"/>
              <a:t>01</a:t>
            </a:r>
            <a:endParaRPr lang="ko-KR"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圆角矩形 11"/>
          <p:cNvSpPr/>
          <p:nvPr userDrawn="1"/>
        </p:nvSpPr>
        <p:spPr>
          <a:xfrm rot="2603202">
            <a:off x="252456" y="124415"/>
            <a:ext cx="352672" cy="35267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p>
        </p:txBody>
      </p:sp>
      <p:sp>
        <p:nvSpPr>
          <p:cNvPr id="13" name="Line 9"/>
          <p:cNvSpPr>
            <a:spLocks noChangeShapeType="1"/>
          </p:cNvSpPr>
          <p:nvPr userDrawn="1"/>
        </p:nvSpPr>
        <p:spPr bwMode="auto">
          <a:xfrm>
            <a:off x="604379" y="521618"/>
            <a:ext cx="8540679" cy="0"/>
          </a:xfrm>
          <a:prstGeom prst="line">
            <a:avLst/>
          </a:prstGeom>
          <a:ln w="28575">
            <a:gradFill>
              <a:gsLst>
                <a:gs pos="0">
                  <a:schemeClr val="tx1">
                    <a:lumMod val="35000"/>
                    <a:lumOff val="65000"/>
                  </a:schemeClr>
                </a:gs>
                <a:gs pos="100000">
                  <a:schemeClr val="bg1"/>
                </a:gs>
              </a:gsLst>
              <a:lin ang="5400000" scaled="0"/>
            </a:gradFill>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vert="horz" wrap="square" lIns="91186" tIns="45594" rIns="91186" bIns="45594" numCol="1" anchor="t" anchorCtr="0" compatLnSpc="1"/>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4" name="圆角矩形 13"/>
          <p:cNvSpPr/>
          <p:nvPr userDrawn="1"/>
        </p:nvSpPr>
        <p:spPr>
          <a:xfrm rot="2634344">
            <a:off x="413570" y="178387"/>
            <a:ext cx="307911" cy="307911"/>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p>
        </p:txBody>
      </p:sp>
      <p:sp>
        <p:nvSpPr>
          <p:cNvPr id="15" name="标题 4"/>
          <p:cNvSpPr>
            <a:spLocks noGrp="1"/>
          </p:cNvSpPr>
          <p:nvPr>
            <p:ph type="title" hasCustomPrompt="1"/>
          </p:nvPr>
        </p:nvSpPr>
        <p:spPr>
          <a:xfrm>
            <a:off x="868880" y="114782"/>
            <a:ext cx="3919219" cy="406963"/>
          </a:xfrm>
          <a:prstGeom prst="rect">
            <a:avLst/>
          </a:prstGeom>
        </p:spPr>
        <p:txBody>
          <a:bodyPr vert="horz" lIns="91186" tIns="45594" rIns="91186" bIns="45594" rtlCol="0">
            <a:noAutofit/>
          </a:bodyPr>
          <a:lstStyle>
            <a:lvl1pPr algn="l">
              <a:def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stStyle>
          <a:p>
            <a:pPr marL="0" lvl="0" indent="0" algn="l">
              <a:spcBef>
                <a:spcPct val="20000"/>
              </a:spcBef>
              <a:buFont typeface="Arial" panose="020B0604020202020204" pitchFamily="34" charset="0"/>
            </a:pPr>
            <a:r>
              <a:rPr lang="zh-CN" altLang="en-US" sz="2100" b="1" dirty="0"/>
              <a:t>单击此处添加您的标题</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85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pt零加成模板">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31"/>
            <a:ext cx="6858000" cy="1241822"/>
          </a:xfrm>
        </p:spPr>
        <p:txBody>
          <a:bodyPr/>
          <a:lstStyle>
            <a:lvl1pPr marL="0" indent="0" algn="ctr">
              <a:buNone/>
              <a:defRPr sz="1600"/>
            </a:lvl1pPr>
            <a:lvl2pPr marL="304165" indent="0" algn="ctr">
              <a:buNone/>
              <a:defRPr sz="1400"/>
            </a:lvl2pPr>
            <a:lvl3pPr marL="607695" indent="0" algn="ctr">
              <a:buNone/>
              <a:defRPr sz="1200"/>
            </a:lvl3pPr>
            <a:lvl4pPr marL="911860" indent="0" algn="ctr">
              <a:buNone/>
              <a:defRPr sz="1100"/>
            </a:lvl4pPr>
            <a:lvl5pPr marL="1215390" indent="0" algn="ctr">
              <a:buNone/>
              <a:defRPr sz="1100"/>
            </a:lvl5pPr>
            <a:lvl6pPr marL="1518920" indent="0" algn="ctr">
              <a:buNone/>
              <a:defRPr sz="1100"/>
            </a:lvl6pPr>
            <a:lvl7pPr marL="1823085" indent="0" algn="ctr">
              <a:buNone/>
              <a:defRPr sz="1100"/>
            </a:lvl7pPr>
            <a:lvl8pPr marL="2126615" indent="0" algn="ctr">
              <a:buNone/>
              <a:defRPr sz="1100"/>
            </a:lvl8pPr>
            <a:lvl9pPr marL="2430780" indent="0" algn="ctr">
              <a:buNone/>
              <a:defRPr sz="1100"/>
            </a:lvl9pPr>
          </a:lstStyle>
          <a:p>
            <a:r>
              <a:rPr lang="zh-CN" altLang="en-US" noProof="1"/>
              <a:t>单击此处编辑母版副标题样式</a:t>
            </a:r>
            <a:endParaRPr lang="en-US" noProof="1"/>
          </a:p>
        </p:txBody>
      </p:sp>
      <p:sp>
        <p:nvSpPr>
          <p:cNvPr id="8" name="Date Placeholder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fld id="{ED04EACA-F83E-4075-A481-524926417B95}" type="datetimeFigureOut">
              <a:rPr lang="zh-CN" altLang="en-US" smtClean="0">
                <a:latin typeface="Calibri" panose="020F0502020204030204" pitchFamily="34" charset="0"/>
                <a:ea typeface="宋体" panose="02010600030101010101" pitchFamily="2" charset="-122"/>
              </a:rPr>
              <a:pPr fontAlgn="base" latinLnBrk="0">
                <a:spcBef>
                  <a:spcPct val="0"/>
                </a:spcBef>
                <a:spcAft>
                  <a:spcPct val="0"/>
                </a:spcAft>
                <a:defRPr/>
              </a:pPr>
              <a:t>2019-01-03</a:t>
            </a:fld>
            <a:endParaRPr lang="zh-CN" altLang="en-US">
              <a:latin typeface="Calibri" panose="020F0502020204030204" pitchFamily="34" charset="0"/>
              <a:ea typeface="宋体" panose="02010600030101010101" pitchFamily="2" charset="-122"/>
            </a:endParaRPr>
          </a:p>
        </p:txBody>
      </p:sp>
      <p:sp>
        <p:nvSpPr>
          <p:cNvPr id="9" name="Footer Placeholder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Slide Number Placeholder 5"/>
          <p:cNvSpPr>
            <a:spLocks noGrp="1"/>
          </p:cNvSpPr>
          <p:nvPr>
            <p:ph type="sldNum" sz="quarter" idx="4"/>
          </p:nvPr>
        </p:nvSpPr>
        <p:spPr>
          <a:xfrm>
            <a:off x="6887766" y="4762500"/>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2650735" y="2015890"/>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latin typeface="微软雅黑" panose="020B0503020204020204" pitchFamily="34" charset="-122"/>
                <a:ea typeface="微软雅黑" panose="020B0503020204020204" pitchFamily="34" charset="-122"/>
                <a:cs typeface="+mn-ea"/>
              </a:rPr>
              <a:pPr fontAlgn="base"/>
              <a:t>‹#›</a:t>
            </a:fld>
            <a:endParaRPr lang="zh-CN" altLang="en-US" noProof="1"/>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eaLnBrk="1" hangingPunct="1"/>
            <a:fld id="{9A0DB2DC-4C9A-4742-B13C-FB6460FD3503}" type="slidenum">
              <a:rPr lang="zh-CN" altLang="en-US" sz="1000" dirty="0">
                <a:solidFill>
                  <a:srgbClr val="898989"/>
                </a:solidFill>
                <a:latin typeface="Calibri" panose="020F0502020204030204" pitchFamily="34" charset="0"/>
              </a:rPr>
              <a:pPr algn="r" eaLnBrk="1" hangingPunct="1"/>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70"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3007" y="2652141"/>
            <a:ext cx="7358063" cy="596057"/>
          </a:xfrm>
          <a:prstGeom prst="rect">
            <a:avLst/>
          </a:prstGeom>
        </p:spPr>
        <p:txBody>
          <a:bodyPr/>
          <a:lstStyle>
            <a:lvl1pPr marL="0" indent="0" algn="ctr">
              <a:spcBef>
                <a:spcPts val="0"/>
              </a:spcBef>
              <a:buSzTx/>
              <a:buNone/>
              <a:defRPr sz="2000"/>
            </a:lvl1pPr>
            <a:lvl2pPr marL="0" indent="142875" algn="ctr">
              <a:spcBef>
                <a:spcPts val="0"/>
              </a:spcBef>
              <a:buSzTx/>
              <a:buNone/>
              <a:defRPr sz="2000"/>
            </a:lvl2pPr>
            <a:lvl3pPr marL="0" indent="286385" algn="ctr">
              <a:spcBef>
                <a:spcPts val="0"/>
              </a:spcBef>
              <a:buSzTx/>
              <a:buNone/>
              <a:defRPr sz="2000"/>
            </a:lvl3pPr>
            <a:lvl4pPr marL="0" indent="429260" algn="ctr">
              <a:spcBef>
                <a:spcPts val="0"/>
              </a:spcBef>
              <a:buSzTx/>
              <a:buNone/>
              <a:defRPr sz="2000"/>
            </a:lvl4pPr>
            <a:lvl5pPr marL="0" indent="572135"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fontAlgn="base" latinLnBrk="0">
              <a:spcBef>
                <a:spcPct val="0"/>
              </a:spcBef>
              <a:spcAft>
                <a:spcPct val="0"/>
              </a:spcAft>
              <a:defRPr/>
            </a:pPr>
            <a:endParaRPr lang="zh-CN" altLang="en-US" sz="1200">
              <a:latin typeface="Arial" panose="020B0604020202020204" pitchFamily="34" charset="0"/>
            </a:endParaRPr>
          </a:p>
        </p:txBody>
      </p:sp>
      <p:sp>
        <p:nvSpPr>
          <p:cNvPr id="3" name="页脚占位符 2"/>
          <p:cNvSpPr>
            <a:spLocks noGrp="1"/>
          </p:cNvSpPr>
          <p:nvPr>
            <p:ph type="ftr" sz="quarter" idx="11"/>
          </p:nvPr>
        </p:nvSpPr>
        <p:spPr/>
        <p:txBody>
          <a:bodyPr/>
          <a:lstStyle/>
          <a:p>
            <a:pPr fontAlgn="base" latinLnBrk="0">
              <a:spcBef>
                <a:spcPct val="0"/>
              </a:spcBef>
              <a:spcAft>
                <a:spcPct val="0"/>
              </a:spcAft>
              <a:defRPr/>
            </a:pPr>
            <a:endParaRPr lang="zh-CN" altLang="en-US" sz="1200">
              <a:latin typeface="Arial" panose="020B0604020202020204" pitchFamily="34" charset="0"/>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111"/>
            <a:ext cx="7772400" cy="1102633"/>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952"/>
            <a:ext cx="6400800" cy="1314586"/>
          </a:xfrm>
          <a:prstGeom prst="rect">
            <a:avLst/>
          </a:prstGeom>
        </p:spPr>
        <p:txBody>
          <a:bodyPr/>
          <a:lstStyle>
            <a:lvl1pPr marL="0" indent="0" algn="ctr">
              <a:buNone/>
              <a:defRPr>
                <a:solidFill>
                  <a:schemeClr val="tx1">
                    <a:tint val="75000"/>
                  </a:schemeClr>
                </a:solidFill>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155" indent="0" algn="ctr">
              <a:buNone/>
              <a:defRPr>
                <a:solidFill>
                  <a:schemeClr val="tx1">
                    <a:tint val="75000"/>
                  </a:schemeClr>
                </a:solidFill>
              </a:defRPr>
            </a:lvl4pPr>
            <a:lvl5pPr marL="1823720" indent="0" algn="ctr">
              <a:buNone/>
              <a:defRPr>
                <a:solidFill>
                  <a:schemeClr val="tx1">
                    <a:tint val="75000"/>
                  </a:schemeClr>
                </a:solidFill>
              </a:defRPr>
            </a:lvl5pPr>
            <a:lvl6pPr marL="2279650"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1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457200" y="4767390"/>
            <a:ext cx="2133600" cy="275035"/>
          </a:xfrm>
          <a:prstGeom prst="rect">
            <a:avLst/>
          </a:prstGeom>
        </p:spPr>
        <p:txBody>
          <a:bodyPr/>
          <a:lstStyle>
            <a:lvl1pPr fontAlgn="auto">
              <a:buFont typeface="Arial" panose="020B0604020202020204" pitchFamily="34" charset="0"/>
              <a:buNone/>
              <a:defRPr noProof="1">
                <a:latin typeface="+mn-lt"/>
                <a:ea typeface="+mn-ea"/>
              </a:defRPr>
            </a:lvl1pPr>
          </a:lstStyle>
          <a:p>
            <a:pPr rtl="0">
              <a:defRPr/>
            </a:pPr>
            <a:endParaRPr lang="zh-CN" altLang="en-US" sz="1800">
              <a:solidFill>
                <a:prstClr val="black"/>
              </a:solidFill>
              <a:cs typeface="+mn-cs"/>
            </a:endParaRPr>
          </a:p>
        </p:txBody>
      </p:sp>
      <p:sp>
        <p:nvSpPr>
          <p:cNvPr id="5" name="页脚占位符 4"/>
          <p:cNvSpPr>
            <a:spLocks noGrp="1"/>
          </p:cNvSpPr>
          <p:nvPr>
            <p:ph type="ftr" sz="quarter" idx="11"/>
          </p:nvPr>
        </p:nvSpPr>
        <p:spPr>
          <a:xfrm>
            <a:off x="3124200" y="4767390"/>
            <a:ext cx="2895600" cy="275035"/>
          </a:xfrm>
          <a:prstGeom prst="rect">
            <a:avLst/>
          </a:prstGeom>
        </p:spPr>
        <p:txBody>
          <a:bodyPr/>
          <a:lstStyle>
            <a:lvl1pPr fontAlgn="auto">
              <a:buFont typeface="Arial" panose="020B0604020202020204" pitchFamily="34" charset="0"/>
              <a:buNone/>
              <a:defRPr noProof="1">
                <a:latin typeface="Calibri" panose="020F0502020204030204" pitchFamily="34" charset="0"/>
              </a:defRPr>
            </a:lvl1pPr>
          </a:lstStyle>
          <a:p>
            <a:pPr rtl="0">
              <a:defRPr/>
            </a:pPr>
            <a:endParaRPr lang="zh-CN" altLang="en-US" sz="1800">
              <a:solidFill>
                <a:prstClr val="black"/>
              </a:solidFill>
              <a:cs typeface="+mn-cs"/>
            </a:endParaRPr>
          </a:p>
        </p:txBody>
      </p:sp>
      <p:sp>
        <p:nvSpPr>
          <p:cNvPr id="6" name="灯片编号占位符 5"/>
          <p:cNvSpPr>
            <a:spLocks noGrp="1"/>
          </p:cNvSpPr>
          <p:nvPr>
            <p:ph type="sldNum" sz="quarter" idx="12"/>
          </p:nvPr>
        </p:nvSpPr>
        <p:spPr>
          <a:xfrm>
            <a:off x="6553200" y="4767390"/>
            <a:ext cx="2133600" cy="275035"/>
          </a:xfrm>
          <a:prstGeom prst="rect">
            <a:avLst/>
          </a:prstGeom>
        </p:spPr>
        <p:txBody>
          <a:bodyPr vert="horz" wrap="square" lIns="91186" tIns="45593" rIns="91186" bIns="45593" numCol="1" anchor="t" anchorCtr="0" compatLnSpc="1"/>
          <a:lstStyle>
            <a:lvl1pPr>
              <a:buFont typeface="Arial" panose="020B0604020202020204" pitchFamily="34" charset="0"/>
              <a:buChar char="•"/>
              <a:defRPr/>
            </a:lvl1pPr>
          </a:lstStyle>
          <a:p>
            <a:pPr rtl="0"/>
            <a:fld id="{41A718FC-C6E1-43B6-BCBF-4215AE660BD9}" type="slidenum">
              <a:rPr lang="zh-CN" altLang="en-US" sz="1800" smtClean="0">
                <a:solidFill>
                  <a:prstClr val="black"/>
                </a:solidFill>
                <a:latin typeface="Calibri" panose="020F0502020204030204" pitchFamily="34" charset="0"/>
                <a:cs typeface="+mn-cs"/>
              </a:rPr>
              <a:pPr rtl="0"/>
              <a:t>‹#›</a:t>
            </a:fld>
            <a:endParaRPr lang="zh-CN" altLang="en-US" sz="1800">
              <a:solidFill>
                <a:prstClr val="black"/>
              </a:solidFill>
              <a:latin typeface="Calibri" panose="020F0502020204030204" pitchFamily="34" charset="0"/>
              <a:cs typeface="+mn-cs"/>
            </a:endParaRPr>
          </a:p>
        </p:txBody>
      </p:sp>
    </p:spTree>
  </p:cSld>
  <p:clrMapOvr>
    <a:masterClrMapping/>
  </p:clrMapOvr>
  <p:transition>
    <p:fade/>
  </p:transition>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a:xfrm>
            <a:off x="3028950" y="4767264"/>
            <a:ext cx="3086100" cy="273844"/>
          </a:xfrm>
          <a:prstGeom prst="rect">
            <a:avLst/>
          </a:prstGeom>
        </p:spPr>
        <p:txBody>
          <a:bodyPr vert="horz" lIns="91186" tIns="45593" rIns="91186" bIns="45593" rtlCol="0" anchor="ctr"/>
          <a:lstStyle/>
          <a:p>
            <a:pPr fontAlgn="base"/>
            <a:endParaRPr lang="zh-CN" altLang="en-US" noProof="1">
              <a:solidFill>
                <a:prstClr val="black">
                  <a:tint val="75000"/>
                </a:prstClr>
              </a:solidFill>
            </a:endParaRPr>
          </a:p>
        </p:txBody>
      </p:sp>
      <p:sp>
        <p:nvSpPr>
          <p:cNvPr id="4" name="灯片编号占位符 3"/>
          <p:cNvSpPr>
            <a:spLocks noGrp="1"/>
          </p:cNvSpPr>
          <p:nvPr>
            <p:ph type="sldNum" sz="quarter" idx="12"/>
          </p:nvPr>
        </p:nvSpPr>
        <p:spPr>
          <a:xfrm>
            <a:off x="8402638" y="4768581"/>
            <a:ext cx="596900" cy="332185"/>
          </a:xfrm>
          <a:prstGeom prst="rect">
            <a:avLst/>
          </a:prstGeom>
          <a:solidFill>
            <a:schemeClr val="accent1"/>
          </a:solidFill>
        </p:spPr>
        <p:txBody>
          <a:bodyPr vert="horz" lIns="91186" tIns="45593" rIns="91186" bIns="45593" rtlCol="0" anchor="ctr"/>
          <a:lstStyle>
            <a:lvl1pPr>
              <a:defRPr sz="1400" b="1">
                <a:solidFill>
                  <a:schemeClr val="bg1"/>
                </a:solidFill>
                <a:latin typeface="微软雅黑" panose="020B0503020204020204" pitchFamily="34" charset="-122"/>
                <a:ea typeface="微软雅黑" panose="020B0503020204020204" pitchFamily="34" charset="-122"/>
              </a:defRPr>
            </a:lvl1pPr>
          </a:lstStyle>
          <a:p>
            <a:pPr fontAlgn="base"/>
            <a:fld id="{51D91E7F-84B6-4064-9D4E-CC7D244BCA04}" type="slidenum">
              <a:rPr lang="zh-CN" altLang="en-US" noProof="1" smtClean="0">
                <a:solidFill>
                  <a:prstClr val="white"/>
                </a:solidFill>
                <a:cs typeface="+mn-ea"/>
              </a:rPr>
              <a:pPr fontAlgn="base"/>
              <a:t>‹#›</a:t>
            </a:fld>
            <a:endParaRPr lang="zh-CN" altLang="en-US" noProof="1">
              <a:solidFill>
                <a:prstClr val="white"/>
              </a:solidFill>
            </a:endParaRPr>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8" name="日期占位符 2"/>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3"/>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4"/>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8" name="日期占位符 3"/>
          <p:cNvSpPr>
            <a:spLocks noGrp="1"/>
          </p:cNvSpPr>
          <p:nvPr>
            <p:ph type="dt" sz="half" idx="2"/>
          </p:nvPr>
        </p:nvSpPr>
        <p:spPr>
          <a:xfrm>
            <a:off x="628650" y="4767264"/>
            <a:ext cx="2057400" cy="273844"/>
          </a:xfrm>
          <a:prstGeom prst="rect">
            <a:avLst/>
          </a:prstGeom>
        </p:spPr>
        <p:txBody>
          <a:bodyPr vert="horz" wrap="square" lIns="91186" tIns="45593" rIns="91186" bIns="45593" numCol="1" anchor="ctr" anchorCtr="0" compatLnSpc="1"/>
          <a:lstStyle>
            <a:lvl1pPr>
              <a:defRPr/>
            </a:lvl1pPr>
          </a:lstStyle>
          <a:p>
            <a:pPr fontAlgn="base" latinLnBrk="0">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9"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defRPr/>
            </a:lvl1pPr>
          </a:lstStyle>
          <a:p>
            <a:pPr fontAlgn="base" latinLnBrk="0">
              <a:defRPr/>
            </a:pPr>
            <a:endParaRPr lang="zh-CN" altLang="en-US">
              <a:solidFill>
                <a:prstClr val="black">
                  <a:tint val="75000"/>
                </a:prstClr>
              </a:solidFill>
            </a:endParaRPr>
          </a:p>
        </p:txBody>
      </p:sp>
      <p:sp>
        <p:nvSpPr>
          <p:cNvPr id="10" name="灯片编号占位符 5"/>
          <p:cNvSpPr>
            <a:spLocks noGrp="1"/>
          </p:cNvSpPr>
          <p:nvPr>
            <p:ph type="sldNum" sz="quarter" idx="4"/>
          </p:nvPr>
        </p:nvSpPr>
        <p:spPr>
          <a:xfrm>
            <a:off x="6457950" y="4767264"/>
            <a:ext cx="2057400" cy="273844"/>
          </a:xfrm>
          <a:prstGeom prst="rect">
            <a:avLst/>
          </a:prstGeom>
        </p:spPr>
        <p:txBody>
          <a:bodyPr vert="horz" wrap="square" lIns="91186" tIns="45593" rIns="91186" bIns="45593" numCol="1" anchor="ctr" anchorCtr="0" compatLnSpc="1"/>
          <a:lstStyle/>
          <a:p>
            <a:pPr algn="r"/>
            <a:fld id="{9A0DB2DC-4C9A-4742-B13C-FB6460FD3503}" type="slidenum">
              <a:rPr lang="zh-CN" altLang="en-US" sz="1000" dirty="0">
                <a:solidFill>
                  <a:srgbClr val="898989"/>
                </a:solidFill>
                <a:latin typeface="Calibri" panose="020F0502020204030204" pitchFamily="34" charset="0"/>
              </a:rPr>
              <a:pPr algn="r"/>
              <a:t>‹#›</a:t>
            </a:fld>
            <a:endParaRPr lang="zh-CN" altLang="en-US" sz="1000" dirty="0">
              <a:solidFill>
                <a:srgbClr val="898989"/>
              </a:solidFill>
              <a:latin typeface="Calibri" panose="020F050202020403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标题与副标题">
    <p:bg>
      <p:bgPr>
        <a:solidFill>
          <a:schemeClr val="bg1"/>
        </a:solidFill>
        <a:effectLst/>
      </p:bgPr>
    </p:bg>
    <p:spTree>
      <p:nvGrpSpPr>
        <p:cNvPr id="1" name=""/>
        <p:cNvGrpSpPr/>
        <p:nvPr/>
      </p:nvGrpSpPr>
      <p:grpSpPr>
        <a:xfrm>
          <a:off x="0" y="0"/>
          <a:ext cx="0" cy="0"/>
          <a:chOff x="0" y="0"/>
          <a:chExt cx="0" cy="0"/>
        </a:xfrm>
      </p:grpSpPr>
      <p:sp>
        <p:nvSpPr>
          <p:cNvPr id="5" name="Shape 5"/>
          <p:cNvSpPr>
            <a:spLocks noGrp="1"/>
          </p:cNvSpPr>
          <p:nvPr>
            <p:ph type="title" hasCustomPrompt="1"/>
          </p:nvPr>
        </p:nvSpPr>
        <p:spPr>
          <a:xfrm>
            <a:off x="892970" y="1743462"/>
            <a:ext cx="2564805" cy="861774"/>
          </a:xfrm>
          <a:prstGeom prst="rect">
            <a:avLst/>
          </a:prstGeom>
        </p:spPr>
        <p:txBody>
          <a:bodyPr anchor="b"/>
          <a:lstStyle/>
          <a:p>
            <a:pPr lvl="0"/>
            <a:r>
              <a:rPr dirty="0" err="1"/>
              <a:t>标题文本</a:t>
            </a:r>
            <a:endParaRPr dirty="0"/>
          </a:p>
        </p:txBody>
      </p:sp>
      <p:sp>
        <p:nvSpPr>
          <p:cNvPr id="6" name="Shape 6"/>
          <p:cNvSpPr>
            <a:spLocks noGrp="1"/>
          </p:cNvSpPr>
          <p:nvPr>
            <p:ph type="body" idx="1" hasCustomPrompt="1"/>
          </p:nvPr>
        </p:nvSpPr>
        <p:spPr>
          <a:xfrm>
            <a:off x="893007" y="2652141"/>
            <a:ext cx="7358063" cy="596057"/>
          </a:xfrm>
          <a:prstGeom prst="rect">
            <a:avLst/>
          </a:prstGeom>
        </p:spPr>
        <p:txBody>
          <a:bodyPr/>
          <a:lstStyle>
            <a:lvl1pPr marL="0" indent="0" algn="ctr">
              <a:spcBef>
                <a:spcPts val="0"/>
              </a:spcBef>
              <a:buSzTx/>
              <a:buNone/>
              <a:defRPr sz="2000"/>
            </a:lvl1pPr>
            <a:lvl2pPr marL="0" indent="142875" algn="ctr">
              <a:spcBef>
                <a:spcPts val="0"/>
              </a:spcBef>
              <a:buSzTx/>
              <a:buNone/>
              <a:defRPr sz="2000"/>
            </a:lvl2pPr>
            <a:lvl3pPr marL="0" indent="286385" algn="ctr">
              <a:spcBef>
                <a:spcPts val="0"/>
              </a:spcBef>
              <a:buSzTx/>
              <a:buNone/>
              <a:defRPr sz="2000"/>
            </a:lvl3pPr>
            <a:lvl4pPr marL="0" indent="429260" algn="ctr">
              <a:spcBef>
                <a:spcPts val="0"/>
              </a:spcBef>
              <a:buSzTx/>
              <a:buNone/>
              <a:defRPr sz="2000"/>
            </a:lvl4pPr>
            <a:lvl5pPr marL="0" indent="572135" algn="ctr">
              <a:spcBef>
                <a:spcPts val="0"/>
              </a:spcBef>
              <a:buSzTx/>
              <a:buNone/>
              <a:defRPr sz="2000"/>
            </a:lvl5pPr>
          </a:lstStyle>
          <a:p>
            <a:pPr lvl="0"/>
            <a:r>
              <a:rPr dirty="0" err="1"/>
              <a:t>正文级别</a:t>
            </a:r>
            <a:r>
              <a:rPr dirty="0"/>
              <a:t> 1</a:t>
            </a:r>
          </a:p>
          <a:p>
            <a:pPr lvl="1"/>
            <a:r>
              <a:rPr dirty="0" err="1"/>
              <a:t>正文级别</a:t>
            </a:r>
            <a:r>
              <a:rPr dirty="0"/>
              <a:t>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2" name="日期占位符 1"/>
          <p:cNvSpPr>
            <a:spLocks noGrp="1"/>
          </p:cNvSpPr>
          <p:nvPr>
            <p:ph type="dt" sz="half" idx="10"/>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
        <p:nvSpPr>
          <p:cNvPr id="3" name="页脚占位符 2"/>
          <p:cNvSpPr>
            <a:spLocks noGrp="1"/>
          </p:cNvSpPr>
          <p:nvPr>
            <p:ph type="ftr" sz="quarter" idx="11"/>
          </p:nvPr>
        </p:nvSpPr>
        <p:spPr/>
        <p:txBody>
          <a:bodyPr/>
          <a:lstStyle/>
          <a:p>
            <a:pPr fontAlgn="base" latinLnBrk="0">
              <a:spcBef>
                <a:spcPct val="0"/>
              </a:spcBef>
              <a:spcAft>
                <a:spcPct val="0"/>
              </a:spcAft>
              <a:defRPr/>
            </a:pPr>
            <a:endParaRPr lang="zh-CN" altLang="en-US" sz="1200">
              <a:solidFill>
                <a:prstClr val="black">
                  <a:tint val="75000"/>
                </a:prstClr>
              </a:solidFill>
              <a:latin typeface="Arial" panose="020B0604020202020204" pitchFamily="34" charset="0"/>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111"/>
            <a:ext cx="7772400" cy="1102633"/>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952"/>
            <a:ext cx="6400800" cy="1314586"/>
          </a:xfrm>
          <a:prstGeom prst="rect">
            <a:avLst/>
          </a:prstGeom>
        </p:spPr>
        <p:txBody>
          <a:bodyPr/>
          <a:lstStyle>
            <a:lvl1pPr marL="0" indent="0" algn="ctr">
              <a:buNone/>
              <a:defRPr>
                <a:solidFill>
                  <a:schemeClr val="tx1">
                    <a:tint val="75000"/>
                  </a:schemeClr>
                </a:solidFill>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155" indent="0" algn="ctr">
              <a:buNone/>
              <a:defRPr>
                <a:solidFill>
                  <a:schemeClr val="tx1">
                    <a:tint val="75000"/>
                  </a:schemeClr>
                </a:solidFill>
              </a:defRPr>
            </a:lvl4pPr>
            <a:lvl5pPr marL="1823720" indent="0" algn="ctr">
              <a:buNone/>
              <a:defRPr>
                <a:solidFill>
                  <a:schemeClr val="tx1">
                    <a:tint val="75000"/>
                  </a:schemeClr>
                </a:solidFill>
              </a:defRPr>
            </a:lvl5pPr>
            <a:lvl6pPr marL="2279650"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17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a:xfrm>
            <a:off x="457200" y="4767390"/>
            <a:ext cx="2133600" cy="275035"/>
          </a:xfrm>
          <a:prstGeom prst="rect">
            <a:avLst/>
          </a:prstGeom>
        </p:spPr>
        <p:txBody>
          <a:bodyPr/>
          <a:lstStyle>
            <a:lvl1pPr fontAlgn="auto">
              <a:buFont typeface="Arial" panose="020B0604020202020204" pitchFamily="34" charset="0"/>
              <a:buNone/>
              <a:defRPr noProof="1">
                <a:latin typeface="+mn-lt"/>
                <a:ea typeface="+mn-ea"/>
              </a:defRPr>
            </a:lvl1pPr>
          </a:lstStyle>
          <a:p>
            <a:pPr>
              <a:defRPr/>
            </a:pPr>
            <a:endParaRPr lang="zh-CN" altLang="en-US" sz="1800">
              <a:solidFill>
                <a:prstClr val="black"/>
              </a:solidFill>
            </a:endParaRPr>
          </a:p>
        </p:txBody>
      </p:sp>
      <p:sp>
        <p:nvSpPr>
          <p:cNvPr id="5" name="页脚占位符 4"/>
          <p:cNvSpPr>
            <a:spLocks noGrp="1"/>
          </p:cNvSpPr>
          <p:nvPr>
            <p:ph type="ftr" sz="quarter" idx="11"/>
          </p:nvPr>
        </p:nvSpPr>
        <p:spPr>
          <a:xfrm>
            <a:off x="3124200" y="4767390"/>
            <a:ext cx="2895600" cy="275035"/>
          </a:xfrm>
          <a:prstGeom prst="rect">
            <a:avLst/>
          </a:prstGeom>
        </p:spPr>
        <p:txBody>
          <a:bodyPr/>
          <a:lstStyle>
            <a:lvl1pPr fontAlgn="auto">
              <a:buFont typeface="Arial" panose="020B0604020202020204" pitchFamily="34" charset="0"/>
              <a:buNone/>
              <a:defRPr noProof="1">
                <a:latin typeface="Calibri" panose="020F0502020204030204" pitchFamily="34" charset="0"/>
              </a:defRPr>
            </a:lvl1pPr>
          </a:lstStyle>
          <a:p>
            <a:pPr>
              <a:defRPr/>
            </a:pPr>
            <a:endParaRPr lang="zh-CN" altLang="en-US" sz="1800">
              <a:solidFill>
                <a:prstClr val="black"/>
              </a:solidFill>
            </a:endParaRPr>
          </a:p>
        </p:txBody>
      </p:sp>
      <p:sp>
        <p:nvSpPr>
          <p:cNvPr id="6" name="灯片编号占位符 5"/>
          <p:cNvSpPr>
            <a:spLocks noGrp="1"/>
          </p:cNvSpPr>
          <p:nvPr>
            <p:ph type="sldNum" sz="quarter" idx="12"/>
          </p:nvPr>
        </p:nvSpPr>
        <p:spPr>
          <a:xfrm>
            <a:off x="6553200" y="4767390"/>
            <a:ext cx="2133600" cy="275035"/>
          </a:xfrm>
          <a:prstGeom prst="rect">
            <a:avLst/>
          </a:prstGeom>
        </p:spPr>
        <p:txBody>
          <a:bodyPr vert="horz" wrap="square" lIns="91186" tIns="45593" rIns="91186" bIns="45593" numCol="1" anchor="t" anchorCtr="0" compatLnSpc="1"/>
          <a:lstStyle>
            <a:lvl1pPr>
              <a:buFont typeface="Arial" panose="020B0604020202020204" pitchFamily="34" charset="0"/>
              <a:buChar char="•"/>
              <a:defRPr/>
            </a:lvl1pPr>
          </a:lstStyle>
          <a:p>
            <a:fld id="{41A718FC-C6E1-43B6-BCBF-4215AE660BD9}" type="slidenum">
              <a:rPr lang="zh-CN" altLang="en-US" sz="1800" smtClean="0">
                <a:solidFill>
                  <a:prstClr val="black"/>
                </a:solidFill>
                <a:latin typeface="Calibri" panose="020F0502020204030204" pitchFamily="34" charset="0"/>
              </a:rPr>
              <a:pPr/>
              <a:t>‹#›</a:t>
            </a:fld>
            <a:endParaRPr lang="zh-CN" altLang="en-US" sz="1800">
              <a:solidFill>
                <a:prstClr val="black"/>
              </a:solidFill>
              <a:latin typeface="Calibri" panose="020F0502020204030204" pitchFamily="34" charset="0"/>
            </a:endParaRPr>
          </a:p>
        </p:txBody>
      </p:sp>
    </p:spTree>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sp>
        <p:nvSpPr>
          <p:cNvPr id="4" name="텍스트 개체 틀 12"/>
          <p:cNvSpPr>
            <a:spLocks noGrp="1"/>
          </p:cNvSpPr>
          <p:nvPr>
            <p:ph type="body" sz="quarter" idx="10"/>
          </p:nvPr>
        </p:nvSpPr>
        <p:spPr>
          <a:xfrm flipH="1">
            <a:off x="2194335" y="2667336"/>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5" name="텍스트 개체 틀 12"/>
          <p:cNvSpPr>
            <a:spLocks noGrp="1"/>
          </p:cNvSpPr>
          <p:nvPr>
            <p:ph type="body" sz="quarter" idx="13"/>
          </p:nvPr>
        </p:nvSpPr>
        <p:spPr>
          <a:xfrm flipH="1">
            <a:off x="2194335" y="3108906"/>
            <a:ext cx="5019436" cy="197362"/>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endParaRPr lang="ko-KR" altLang="en-US" dirty="0"/>
          </a:p>
        </p:txBody>
      </p:sp>
      <p:sp>
        <p:nvSpPr>
          <p:cNvPr id="6" name="텍스트 개체 틀 12"/>
          <p:cNvSpPr>
            <a:spLocks noGrp="1"/>
          </p:cNvSpPr>
          <p:nvPr>
            <p:ph type="body" sz="quarter" idx="14" hasCustomPrompt="1"/>
          </p:nvPr>
        </p:nvSpPr>
        <p:spPr>
          <a:xfrm flipH="1">
            <a:off x="2194335" y="1520522"/>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dirty="0"/>
              <a:t>01</a:t>
            </a:r>
            <a:endParaRPr lang="ko-KR"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sz="1300" b="1">
                <a:solidFill>
                  <a:schemeClr val="bg1"/>
                </a:solidFill>
                <a:latin typeface="微软雅黑" panose="020B0503020204020204" pitchFamily="34" charset="-122"/>
                <a:ea typeface="微软雅黑" panose="020B0503020204020204" pitchFamily="34" charset="-122"/>
              </a:defRPr>
            </a:lvl1pPr>
          </a:lstStyle>
          <a:p>
            <a:fld id="{D36F9D35-903D-45B6-87C1-03155F256A89}" type="slidenum">
              <a:rPr lang="zh-CN" altLang="en-US">
                <a:solidFill>
                  <a:prstClr val="white"/>
                </a:solidFill>
              </a:rPr>
              <a:pPr/>
              <a:t>‹#›</a:t>
            </a:fld>
            <a:endParaRPr lang="zh-CN" altLang="en-US">
              <a:solidFill>
                <a:prstClr val="white"/>
              </a:solidFill>
            </a:endParaRPr>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wrap="square" numCol="1" anchorCtr="0" compatLnSpc="1"/>
          <a:lstStyle>
            <a:lvl1pPr>
              <a:defRPr noProof="0">
                <a:latin typeface="Calibri" panose="020F0502020204030204" pitchFamily="34" charset="0"/>
                <a:cs typeface="+mn-cs"/>
              </a:defRPr>
            </a:lvl1pPr>
          </a:lstStyle>
          <a:p>
            <a:pPr>
              <a:defRPr/>
            </a:pP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lvl1pPr>
              <a:defRPr noProof="0">
                <a:latin typeface="+mn-lt"/>
                <a:ea typeface="+mn-ea"/>
              </a:defRPr>
            </a:lvl1p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457950" y="4767390"/>
            <a:ext cx="2057400" cy="274637"/>
          </a:xfrm>
        </p:spPr>
        <p:txBody>
          <a:bodyPr/>
          <a:lstStyle>
            <a:lvl1pPr algn="r">
              <a:defRPr sz="1000">
                <a:latin typeface="Calibri" panose="020F0502020204030204" pitchFamily="34" charset="0"/>
                <a:ea typeface="微软雅黑" panose="020B0503020204020204" pitchFamily="34" charset="-122"/>
              </a:defRPr>
            </a:lvl1pPr>
          </a:lstStyle>
          <a:p>
            <a:fld id="{6BD38145-6287-401F-A938-0C4F6310377A}" type="slidenum">
              <a:rPr lang="zh-CN" altLang="en-US"/>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wrap="square" numCol="1" anchorCtr="0" compatLnSpc="1"/>
          <a:lstStyle>
            <a:lvl1pPr>
              <a:defRPr noProof="0">
                <a:latin typeface="Calibri" panose="020F0502020204030204" pitchFamily="34" charset="0"/>
                <a:cs typeface="+mn-cs"/>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noProof="0">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390"/>
            <a:ext cx="2057400" cy="274637"/>
          </a:xfrm>
        </p:spPr>
        <p:txBody>
          <a:bodyPr/>
          <a:lstStyle>
            <a:lvl1pPr algn="r">
              <a:defRPr sz="1000">
                <a:latin typeface="Calibri" panose="020F0502020204030204" pitchFamily="34" charset="0"/>
                <a:ea typeface="微软雅黑" panose="020B0503020204020204" pitchFamily="34" charset="-122"/>
              </a:defRPr>
            </a:lvl1pPr>
          </a:lstStyle>
          <a:p>
            <a:fld id="{510700ED-DB6B-4C82-B300-69C6073C5C49}" type="slidenum">
              <a:rPr lang="zh-CN" altLang="en-US"/>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noProof="1"/>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noProof="1"/>
          </a:p>
        </p:txBody>
      </p:sp>
      <p:sp>
        <p:nvSpPr>
          <p:cNvPr id="5" name="日期占位符 3"/>
          <p:cNvSpPr>
            <a:spLocks noGrp="1"/>
          </p:cNvSpPr>
          <p:nvPr>
            <p:ph type="dt" sz="half" idx="12"/>
          </p:nvPr>
        </p:nvSpPr>
        <p:spPr/>
        <p:txBody>
          <a:bodyPr/>
          <a:lstStyle>
            <a:lvl1pPr>
              <a:defRPr/>
            </a:lvl1pPr>
          </a:lstStyle>
          <a:p>
            <a:endParaRPr lang="zh-CN" altLang="en-US">
              <a:solidFill>
                <a:prstClr val="black">
                  <a:tint val="75000"/>
                </a:prstClr>
              </a:solidFill>
            </a:endParaRPr>
          </a:p>
        </p:txBody>
      </p:sp>
      <p:sp>
        <p:nvSpPr>
          <p:cNvPr id="6" name="页脚占位符 4"/>
          <p:cNvSpPr>
            <a:spLocks noGrp="1"/>
          </p:cNvSpPr>
          <p:nvPr>
            <p:ph type="ftr" sz="quarter" idx="13"/>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4"/>
          </p:nvPr>
        </p:nvSpPr>
        <p:spPr/>
        <p:txBody>
          <a:bodyPr/>
          <a:lstStyle>
            <a:lvl1pPr>
              <a:defRPr/>
            </a:lvl1pPr>
          </a:lstStyle>
          <a:p>
            <a:fld id="{80A20EDE-D28E-4EC3-8CBE-46206AF0D7E9}" type="slidenum">
              <a:rPr lang="zh-CN" altLang="en-US"/>
              <a:pPr/>
              <a:t>‹#›</a:t>
            </a:fld>
            <a:endParaRPr lang="zh-CN" altLang="en-US">
              <a:latin typeface="Verdana" panose="020B0604030504040204" pitchFamily="34" charset="0"/>
              <a:ea typeface="微软雅黑" panose="020B0503020204020204" pitchFamily="34"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4" y="477"/>
            <a:ext cx="9159875" cy="494110"/>
          </a:xfrm>
          <a:prstGeom prst="rect">
            <a:avLst/>
          </a:prstGeom>
          <a:solidFill>
            <a:srgbClr val="808080"/>
          </a:solidFill>
          <a:ln w="9525">
            <a:noFill/>
          </a:ln>
        </p:spPr>
        <p:txBody>
          <a:bodyPr wrap="none" lIns="68418" tIns="34289" rIns="68418"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927"/>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1630" indent="0" algn="ctr">
              <a:buNone/>
              <a:defRPr>
                <a:solidFill>
                  <a:schemeClr val="tx1">
                    <a:tint val="75000"/>
                  </a:schemeClr>
                </a:solidFill>
              </a:defRPr>
            </a:lvl2pPr>
            <a:lvl3pPr marL="683895" indent="0" algn="ctr">
              <a:buNone/>
              <a:defRPr>
                <a:solidFill>
                  <a:schemeClr val="tx1">
                    <a:tint val="75000"/>
                  </a:schemeClr>
                </a:solidFill>
              </a:defRPr>
            </a:lvl3pPr>
            <a:lvl4pPr marL="1026160" indent="0" algn="ctr">
              <a:buNone/>
              <a:defRPr>
                <a:solidFill>
                  <a:schemeClr val="tx1">
                    <a:tint val="75000"/>
                  </a:schemeClr>
                </a:solidFill>
              </a:defRPr>
            </a:lvl4pPr>
            <a:lvl5pPr marL="1367790" indent="0" algn="ctr">
              <a:buNone/>
              <a:defRPr>
                <a:solidFill>
                  <a:schemeClr val="tx1">
                    <a:tint val="75000"/>
                  </a:schemeClr>
                </a:solidFill>
              </a:defRPr>
            </a:lvl5pPr>
            <a:lvl6pPr marL="1710055" indent="0" algn="ctr">
              <a:buNone/>
              <a:defRPr>
                <a:solidFill>
                  <a:schemeClr val="tx1">
                    <a:tint val="75000"/>
                  </a:schemeClr>
                </a:solidFill>
              </a:defRPr>
            </a:lvl6pPr>
            <a:lvl7pPr marL="2051685" indent="0" algn="ctr">
              <a:buNone/>
              <a:defRPr>
                <a:solidFill>
                  <a:schemeClr val="tx1">
                    <a:tint val="75000"/>
                  </a:schemeClr>
                </a:solidFill>
              </a:defRPr>
            </a:lvl7pPr>
            <a:lvl8pPr marL="2393950" indent="0" algn="ctr">
              <a:buNone/>
              <a:defRPr>
                <a:solidFill>
                  <a:schemeClr val="tx1">
                    <a:tint val="75000"/>
                  </a:schemeClr>
                </a:solidFill>
              </a:defRPr>
            </a:lvl8pPr>
            <a:lvl9pPr marL="273558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1630" indent="0">
              <a:buNone/>
              <a:defRPr sz="1400">
                <a:solidFill>
                  <a:schemeClr val="tx1">
                    <a:tint val="75000"/>
                  </a:schemeClr>
                </a:solidFill>
              </a:defRPr>
            </a:lvl2pPr>
            <a:lvl3pPr marL="683895" indent="0">
              <a:buNone/>
              <a:defRPr sz="1200">
                <a:solidFill>
                  <a:schemeClr val="tx1">
                    <a:tint val="75000"/>
                  </a:schemeClr>
                </a:solidFill>
              </a:defRPr>
            </a:lvl3pPr>
            <a:lvl4pPr marL="1026160" indent="0">
              <a:buNone/>
              <a:defRPr sz="1100">
                <a:solidFill>
                  <a:schemeClr val="tx1">
                    <a:tint val="75000"/>
                  </a:schemeClr>
                </a:solidFill>
              </a:defRPr>
            </a:lvl4pPr>
            <a:lvl5pPr marL="1367790" indent="0">
              <a:buNone/>
              <a:defRPr sz="1100">
                <a:solidFill>
                  <a:schemeClr val="tx1">
                    <a:tint val="75000"/>
                  </a:schemeClr>
                </a:solidFill>
              </a:defRPr>
            </a:lvl5pPr>
            <a:lvl6pPr marL="1710055" indent="0">
              <a:buNone/>
              <a:defRPr sz="1100">
                <a:solidFill>
                  <a:schemeClr val="tx1">
                    <a:tint val="75000"/>
                  </a:schemeClr>
                </a:solidFill>
              </a:defRPr>
            </a:lvl6pPr>
            <a:lvl7pPr marL="2051685" indent="0">
              <a:buNone/>
              <a:defRPr sz="1100">
                <a:solidFill>
                  <a:schemeClr val="tx1">
                    <a:tint val="75000"/>
                  </a:schemeClr>
                </a:solidFill>
              </a:defRPr>
            </a:lvl7pPr>
            <a:lvl8pPr marL="2393950" indent="0">
              <a:buNone/>
              <a:defRPr sz="1100">
                <a:solidFill>
                  <a:schemeClr val="tx1">
                    <a:tint val="75000"/>
                  </a:schemeClr>
                </a:solidFill>
              </a:defRPr>
            </a:lvl8pPr>
            <a:lvl9pPr marL="273558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圆角矩形 11"/>
          <p:cNvSpPr/>
          <p:nvPr userDrawn="1"/>
        </p:nvSpPr>
        <p:spPr>
          <a:xfrm rot="2603202">
            <a:off x="252456" y="124415"/>
            <a:ext cx="352672" cy="35267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p>
        </p:txBody>
      </p:sp>
      <p:sp>
        <p:nvSpPr>
          <p:cNvPr id="13" name="Line 9"/>
          <p:cNvSpPr>
            <a:spLocks noChangeShapeType="1"/>
          </p:cNvSpPr>
          <p:nvPr userDrawn="1"/>
        </p:nvSpPr>
        <p:spPr bwMode="auto">
          <a:xfrm>
            <a:off x="604379" y="521618"/>
            <a:ext cx="8540679" cy="0"/>
          </a:xfrm>
          <a:prstGeom prst="line">
            <a:avLst/>
          </a:prstGeom>
          <a:ln w="28575">
            <a:gradFill>
              <a:gsLst>
                <a:gs pos="0">
                  <a:schemeClr val="tx1">
                    <a:lumMod val="35000"/>
                    <a:lumOff val="65000"/>
                  </a:schemeClr>
                </a:gs>
                <a:gs pos="100000">
                  <a:schemeClr val="bg1"/>
                </a:gs>
              </a:gsLst>
              <a:lin ang="5400000" scaled="0"/>
            </a:gradFill>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vert="horz" wrap="square" lIns="91186" tIns="45594" rIns="91186" bIns="45594" numCol="1" anchor="t" anchorCtr="0" compatLnSpc="1"/>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4" name="圆角矩形 13"/>
          <p:cNvSpPr/>
          <p:nvPr userDrawn="1"/>
        </p:nvSpPr>
        <p:spPr>
          <a:xfrm rot="2634344">
            <a:off x="413570" y="178387"/>
            <a:ext cx="307911" cy="307911"/>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86" tIns="45594" rIns="91186" bIns="45594" rtlCol="0" anchor="ctr"/>
          <a:lstStyle/>
          <a:p>
            <a:pPr algn="ctr"/>
            <a:endParaRPr lang="zh-CN" altLang="en-US"/>
          </a:p>
        </p:txBody>
      </p:sp>
      <p:sp>
        <p:nvSpPr>
          <p:cNvPr id="15" name="标题 4"/>
          <p:cNvSpPr>
            <a:spLocks noGrp="1"/>
          </p:cNvSpPr>
          <p:nvPr>
            <p:ph type="title" hasCustomPrompt="1"/>
          </p:nvPr>
        </p:nvSpPr>
        <p:spPr>
          <a:xfrm>
            <a:off x="868880" y="114782"/>
            <a:ext cx="3919219" cy="406963"/>
          </a:xfrm>
          <a:prstGeom prst="rect">
            <a:avLst/>
          </a:prstGeom>
        </p:spPr>
        <p:txBody>
          <a:bodyPr vert="horz" lIns="91186" tIns="45594" rIns="91186" bIns="45594" rtlCol="0">
            <a:noAutofit/>
          </a:bodyPr>
          <a:lstStyle>
            <a:lvl1pPr algn="l">
              <a:def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stStyle>
          <a:p>
            <a:pPr marL="0" lvl="0" indent="0" algn="l">
              <a:spcBef>
                <a:spcPct val="20000"/>
              </a:spcBef>
              <a:buFont typeface="Arial" panose="020B0604020202020204" pitchFamily="34" charset="0"/>
            </a:pPr>
            <a:r>
              <a:rPr lang="zh-CN" altLang="en-US" sz="2100" b="1" dirty="0"/>
              <a:t>单击此处添加您的标题</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85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iterate type="lt">
                                    <p:tmAbs val="80"/>
                                  </p:iterate>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1630" indent="0">
              <a:buNone/>
              <a:defRPr sz="1500" b="1"/>
            </a:lvl2pPr>
            <a:lvl3pPr marL="683895" indent="0">
              <a:buNone/>
              <a:defRPr sz="1400" b="1"/>
            </a:lvl3pPr>
            <a:lvl4pPr marL="1026160" indent="0">
              <a:buNone/>
              <a:defRPr sz="1200" b="1"/>
            </a:lvl4pPr>
            <a:lvl5pPr marL="1367790" indent="0">
              <a:buNone/>
              <a:defRPr sz="1200" b="1"/>
            </a:lvl5pPr>
            <a:lvl6pPr marL="1710055" indent="0">
              <a:buNone/>
              <a:defRPr sz="1200" b="1"/>
            </a:lvl6pPr>
            <a:lvl7pPr marL="2051685" indent="0">
              <a:buNone/>
              <a:defRPr sz="1200" b="1"/>
            </a:lvl7pPr>
            <a:lvl8pPr marL="2393950" indent="0">
              <a:buNone/>
              <a:defRPr sz="1200" b="1"/>
            </a:lvl8pPr>
            <a:lvl9pPr marL="273558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34" y="1151335"/>
            <a:ext cx="4041775" cy="479822"/>
          </a:xfrm>
        </p:spPr>
        <p:txBody>
          <a:bodyPr anchor="b"/>
          <a:lstStyle>
            <a:lvl1pPr marL="0" indent="0">
              <a:buNone/>
              <a:defRPr sz="1800" b="1"/>
            </a:lvl1pPr>
            <a:lvl2pPr marL="341630" indent="0">
              <a:buNone/>
              <a:defRPr sz="1500" b="1"/>
            </a:lvl2pPr>
            <a:lvl3pPr marL="683895" indent="0">
              <a:buNone/>
              <a:defRPr sz="1400" b="1"/>
            </a:lvl3pPr>
            <a:lvl4pPr marL="1026160" indent="0">
              <a:buNone/>
              <a:defRPr sz="1200" b="1"/>
            </a:lvl4pPr>
            <a:lvl5pPr marL="1367790" indent="0">
              <a:buNone/>
              <a:defRPr sz="1200" b="1"/>
            </a:lvl5pPr>
            <a:lvl6pPr marL="1710055" indent="0">
              <a:buNone/>
              <a:defRPr sz="1200" b="1"/>
            </a:lvl6pPr>
            <a:lvl7pPr marL="2051685" indent="0">
              <a:buNone/>
              <a:defRPr sz="1200" b="1"/>
            </a:lvl7pPr>
            <a:lvl8pPr marL="2393950" indent="0">
              <a:buNone/>
              <a:defRPr sz="1200" b="1"/>
            </a:lvl8pPr>
            <a:lvl9pPr marL="273558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13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8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1630" indent="0">
              <a:buNone/>
              <a:defRPr sz="900"/>
            </a:lvl2pPr>
            <a:lvl3pPr marL="683895" indent="0">
              <a:buNone/>
              <a:defRPr sz="800"/>
            </a:lvl3pPr>
            <a:lvl4pPr marL="1026160" indent="0">
              <a:buNone/>
              <a:defRPr sz="700"/>
            </a:lvl4pPr>
            <a:lvl5pPr marL="1367790" indent="0">
              <a:buNone/>
              <a:defRPr sz="700"/>
            </a:lvl5pPr>
            <a:lvl6pPr marL="1710055" indent="0">
              <a:buNone/>
              <a:defRPr sz="700"/>
            </a:lvl6pPr>
            <a:lvl7pPr marL="2051685" indent="0">
              <a:buNone/>
              <a:defRPr sz="700"/>
            </a:lvl7pPr>
            <a:lvl8pPr marL="2393950" indent="0">
              <a:buNone/>
              <a:defRPr sz="700"/>
            </a:lvl8pPr>
            <a:lvl9pPr marL="273558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1630" indent="0">
              <a:buNone/>
              <a:defRPr sz="2100"/>
            </a:lvl2pPr>
            <a:lvl3pPr marL="683895" indent="0">
              <a:buNone/>
              <a:defRPr sz="1800"/>
            </a:lvl3pPr>
            <a:lvl4pPr marL="1026160" indent="0">
              <a:buNone/>
              <a:defRPr sz="1500"/>
            </a:lvl4pPr>
            <a:lvl5pPr marL="1367790" indent="0">
              <a:buNone/>
              <a:defRPr sz="1500"/>
            </a:lvl5pPr>
            <a:lvl6pPr marL="1710055" indent="0">
              <a:buNone/>
              <a:defRPr sz="1500"/>
            </a:lvl6pPr>
            <a:lvl7pPr marL="2051685" indent="0">
              <a:buNone/>
              <a:defRPr sz="1500"/>
            </a:lvl7pPr>
            <a:lvl8pPr marL="2393950" indent="0">
              <a:buNone/>
              <a:defRPr sz="1500"/>
            </a:lvl8pPr>
            <a:lvl9pPr marL="2735580" indent="0">
              <a:buNone/>
              <a:defRPr sz="1500"/>
            </a:lvl9pPr>
          </a:lstStyle>
          <a:p>
            <a:endParaRPr lang="zh-CN" altLang="en-US"/>
          </a:p>
        </p:txBody>
      </p:sp>
      <p:sp>
        <p:nvSpPr>
          <p:cNvPr id="4" name="文本占位符 3"/>
          <p:cNvSpPr>
            <a:spLocks noGrp="1"/>
          </p:cNvSpPr>
          <p:nvPr>
            <p:ph type="body" sz="half" idx="2"/>
          </p:nvPr>
        </p:nvSpPr>
        <p:spPr>
          <a:xfrm>
            <a:off x="1792288" y="4025611"/>
            <a:ext cx="5486400" cy="603647"/>
          </a:xfrm>
        </p:spPr>
        <p:txBody>
          <a:bodyPr/>
          <a:lstStyle>
            <a:lvl1pPr marL="0" indent="0">
              <a:buNone/>
              <a:defRPr sz="1100"/>
            </a:lvl1pPr>
            <a:lvl2pPr marL="341630" indent="0">
              <a:buNone/>
              <a:defRPr sz="900"/>
            </a:lvl2pPr>
            <a:lvl3pPr marL="683895" indent="0">
              <a:buNone/>
              <a:defRPr sz="800"/>
            </a:lvl3pPr>
            <a:lvl4pPr marL="1026160" indent="0">
              <a:buNone/>
              <a:defRPr sz="700"/>
            </a:lvl4pPr>
            <a:lvl5pPr marL="1367790" indent="0">
              <a:buNone/>
              <a:defRPr sz="700"/>
            </a:lvl5pPr>
            <a:lvl6pPr marL="1710055" indent="0">
              <a:buNone/>
              <a:defRPr sz="700"/>
            </a:lvl6pPr>
            <a:lvl7pPr marL="2051685" indent="0">
              <a:buNone/>
              <a:defRPr sz="700"/>
            </a:lvl7pPr>
            <a:lvl8pPr marL="2393950" indent="0">
              <a:buNone/>
              <a:defRPr sz="700"/>
            </a:lvl8pPr>
            <a:lvl9pPr marL="273558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텍스트 개체 틀 3"/>
          <p:cNvSpPr>
            <a:spLocks noGrp="1"/>
          </p:cNvSpPr>
          <p:nvPr>
            <p:ph type="body" sz="quarter" idx="10"/>
          </p:nvPr>
        </p:nvSpPr>
        <p:spPr>
          <a:xfrm>
            <a:off x="3102910" y="2345010"/>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
        <p:nvSpPr>
          <p:cNvPr id="4" name="텍스트 개체 틀 3"/>
          <p:cNvSpPr>
            <a:spLocks noGrp="1"/>
          </p:cNvSpPr>
          <p:nvPr>
            <p:ph type="body" sz="quarter" idx="11"/>
          </p:nvPr>
        </p:nvSpPr>
        <p:spPr>
          <a:xfrm>
            <a:off x="3102910" y="2961880"/>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endParaRPr lang="ko-KR"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fade/>
  </p:transition>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Rectangle 11"/>
          <p:cNvSpPr/>
          <p:nvPr userDrawn="1"/>
        </p:nvSpPr>
        <p:spPr>
          <a:xfrm>
            <a:off x="-8094" y="477"/>
            <a:ext cx="9159875" cy="494110"/>
          </a:xfrm>
          <a:prstGeom prst="rect">
            <a:avLst/>
          </a:prstGeom>
          <a:solidFill>
            <a:srgbClr val="808080"/>
          </a:solidFill>
          <a:ln w="9525">
            <a:noFill/>
          </a:ln>
        </p:spPr>
        <p:txBody>
          <a:bodyPr wrap="none" lIns="68448" tIns="34289" rIns="68448"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userDrawn="1"/>
        </p:nvGrpSpPr>
        <p:grpSpPr>
          <a:xfrm>
            <a:off x="-29527" y="-2857"/>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2" cstate="print"/>
            <a:stretch>
              <a:fillRect/>
            </a:stretch>
          </p:blipFill>
          <p:spPr>
            <a:xfrm>
              <a:off x="6297" y="83"/>
              <a:ext cx="1255" cy="254"/>
            </a:xfrm>
            <a:prstGeom prst="rect">
              <a:avLst/>
            </a:prstGeom>
            <a:noFill/>
            <a:ln w="9525">
              <a:noFill/>
            </a:ln>
          </p:spPr>
        </p:pic>
      </p:grpSp>
    </p:spTree>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pt零加成模板">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42"/>
            <a:ext cx="9144000" cy="5162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907"/>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265" indent="0" algn="ctr">
              <a:buNone/>
              <a:defRPr>
                <a:solidFill>
                  <a:schemeClr val="tx1">
                    <a:tint val="75000"/>
                  </a:schemeClr>
                </a:solidFill>
              </a:defRPr>
            </a:lvl2pPr>
            <a:lvl3pPr marL="684530" indent="0" algn="ctr">
              <a:buNone/>
              <a:defRPr>
                <a:solidFill>
                  <a:schemeClr val="tx1">
                    <a:tint val="75000"/>
                  </a:schemeClr>
                </a:solidFill>
              </a:defRPr>
            </a:lvl3pPr>
            <a:lvl4pPr marL="1026160" indent="0" algn="ctr">
              <a:buNone/>
              <a:defRPr>
                <a:solidFill>
                  <a:schemeClr val="tx1">
                    <a:tint val="75000"/>
                  </a:schemeClr>
                </a:solidFill>
              </a:defRPr>
            </a:lvl4pPr>
            <a:lvl5pPr marL="1368425" indent="0" algn="ctr">
              <a:buNone/>
              <a:defRPr>
                <a:solidFill>
                  <a:schemeClr val="tx1">
                    <a:tint val="75000"/>
                  </a:schemeClr>
                </a:solidFill>
              </a:defRPr>
            </a:lvl5pPr>
            <a:lvl6pPr marL="1710690" indent="0" algn="ctr">
              <a:buNone/>
              <a:defRPr>
                <a:solidFill>
                  <a:schemeClr val="tx1">
                    <a:tint val="75000"/>
                  </a:schemeClr>
                </a:solidFill>
              </a:defRPr>
            </a:lvl6pPr>
            <a:lvl7pPr marL="2052955" indent="0" algn="ctr">
              <a:buNone/>
              <a:defRPr>
                <a:solidFill>
                  <a:schemeClr val="tx1">
                    <a:tint val="75000"/>
                  </a:schemeClr>
                </a:solidFill>
              </a:defRPr>
            </a:lvl7pPr>
            <a:lvl8pPr marL="2395220" indent="0" algn="ctr">
              <a:buNone/>
              <a:defRPr>
                <a:solidFill>
                  <a:schemeClr val="tx1">
                    <a:tint val="75000"/>
                  </a:schemeClr>
                </a:solidFill>
              </a:defRPr>
            </a:lvl8pPr>
            <a:lvl9pPr marL="273685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265" indent="0">
              <a:buNone/>
              <a:defRPr sz="1400">
                <a:solidFill>
                  <a:schemeClr val="tx1">
                    <a:tint val="75000"/>
                  </a:schemeClr>
                </a:solidFill>
              </a:defRPr>
            </a:lvl2pPr>
            <a:lvl3pPr marL="684530" indent="0">
              <a:buNone/>
              <a:defRPr sz="1200">
                <a:solidFill>
                  <a:schemeClr val="tx1">
                    <a:tint val="75000"/>
                  </a:schemeClr>
                </a:solidFill>
              </a:defRPr>
            </a:lvl3pPr>
            <a:lvl4pPr marL="1026160" indent="0">
              <a:buNone/>
              <a:defRPr sz="1100">
                <a:solidFill>
                  <a:schemeClr val="tx1">
                    <a:tint val="75000"/>
                  </a:schemeClr>
                </a:solidFill>
              </a:defRPr>
            </a:lvl4pPr>
            <a:lvl5pPr marL="1368425" indent="0">
              <a:buNone/>
              <a:defRPr sz="1100">
                <a:solidFill>
                  <a:schemeClr val="tx1">
                    <a:tint val="75000"/>
                  </a:schemeClr>
                </a:solidFill>
              </a:defRPr>
            </a:lvl5pPr>
            <a:lvl6pPr marL="1710690" indent="0">
              <a:buNone/>
              <a:defRPr sz="1100">
                <a:solidFill>
                  <a:schemeClr val="tx1">
                    <a:tint val="75000"/>
                  </a:schemeClr>
                </a:solidFill>
              </a:defRPr>
            </a:lvl6pPr>
            <a:lvl7pPr marL="2052955" indent="0">
              <a:buNone/>
              <a:defRPr sz="1100">
                <a:solidFill>
                  <a:schemeClr val="tx1">
                    <a:tint val="75000"/>
                  </a:schemeClr>
                </a:solidFill>
              </a:defRPr>
            </a:lvl7pPr>
            <a:lvl8pPr marL="2395220" indent="0">
              <a:buNone/>
              <a:defRPr sz="1100">
                <a:solidFill>
                  <a:schemeClr val="tx1">
                    <a:tint val="75000"/>
                  </a:schemeClr>
                </a:solidFill>
              </a:defRPr>
            </a:lvl8pPr>
            <a:lvl9pPr marL="273685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265" indent="0">
              <a:buNone/>
              <a:defRPr sz="1500" b="1"/>
            </a:lvl2pPr>
            <a:lvl3pPr marL="684530" indent="0">
              <a:buNone/>
              <a:defRPr sz="1400" b="1"/>
            </a:lvl3pPr>
            <a:lvl4pPr marL="1026160" indent="0">
              <a:buNone/>
              <a:defRPr sz="1200" b="1"/>
            </a:lvl4pPr>
            <a:lvl5pPr marL="1368425" indent="0">
              <a:buNone/>
              <a:defRPr sz="1200" b="1"/>
            </a:lvl5pPr>
            <a:lvl6pPr marL="1710690" indent="0">
              <a:buNone/>
              <a:defRPr sz="1200" b="1"/>
            </a:lvl6pPr>
            <a:lvl7pPr marL="2052955" indent="0">
              <a:buNone/>
              <a:defRPr sz="1200" b="1"/>
            </a:lvl7pPr>
            <a:lvl8pPr marL="2395220" indent="0">
              <a:buNone/>
              <a:defRPr sz="1200" b="1"/>
            </a:lvl8pPr>
            <a:lvl9pPr marL="273685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14" y="1151335"/>
            <a:ext cx="4041775" cy="479822"/>
          </a:xfrm>
        </p:spPr>
        <p:txBody>
          <a:bodyPr anchor="b"/>
          <a:lstStyle>
            <a:lvl1pPr marL="0" indent="0">
              <a:buNone/>
              <a:defRPr sz="1800" b="1"/>
            </a:lvl1pPr>
            <a:lvl2pPr marL="342265" indent="0">
              <a:buNone/>
              <a:defRPr sz="1500" b="1"/>
            </a:lvl2pPr>
            <a:lvl3pPr marL="684530" indent="0">
              <a:buNone/>
              <a:defRPr sz="1400" b="1"/>
            </a:lvl3pPr>
            <a:lvl4pPr marL="1026160" indent="0">
              <a:buNone/>
              <a:defRPr sz="1200" b="1"/>
            </a:lvl4pPr>
            <a:lvl5pPr marL="1368425" indent="0">
              <a:buNone/>
              <a:defRPr sz="1200" b="1"/>
            </a:lvl5pPr>
            <a:lvl6pPr marL="1710690" indent="0">
              <a:buNone/>
              <a:defRPr sz="1200" b="1"/>
            </a:lvl6pPr>
            <a:lvl7pPr marL="2052955" indent="0">
              <a:buNone/>
              <a:defRPr sz="1200" b="1"/>
            </a:lvl7pPr>
            <a:lvl8pPr marL="2395220" indent="0">
              <a:buNone/>
              <a:defRPr sz="1200" b="1"/>
            </a:lvl8pPr>
            <a:lvl9pPr marL="273685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11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87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265" indent="0">
              <a:buNone/>
              <a:defRPr sz="900"/>
            </a:lvl2pPr>
            <a:lvl3pPr marL="684530" indent="0">
              <a:buNone/>
              <a:defRPr sz="800"/>
            </a:lvl3pPr>
            <a:lvl4pPr marL="1026160" indent="0">
              <a:buNone/>
              <a:defRPr sz="700"/>
            </a:lvl4pPr>
            <a:lvl5pPr marL="1368425" indent="0">
              <a:buNone/>
              <a:defRPr sz="700"/>
            </a:lvl5pPr>
            <a:lvl6pPr marL="1710690" indent="0">
              <a:buNone/>
              <a:defRPr sz="700"/>
            </a:lvl6pPr>
            <a:lvl7pPr marL="2052955" indent="0">
              <a:buNone/>
              <a:defRPr sz="700"/>
            </a:lvl7pPr>
            <a:lvl8pPr marL="2395220" indent="0">
              <a:buNone/>
              <a:defRPr sz="700"/>
            </a:lvl8pPr>
            <a:lvl9pPr marL="273685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265" indent="0">
              <a:buNone/>
              <a:defRPr sz="2100"/>
            </a:lvl2pPr>
            <a:lvl3pPr marL="684530" indent="0">
              <a:buNone/>
              <a:defRPr sz="1800"/>
            </a:lvl3pPr>
            <a:lvl4pPr marL="1026160" indent="0">
              <a:buNone/>
              <a:defRPr sz="1500"/>
            </a:lvl4pPr>
            <a:lvl5pPr marL="1368425" indent="0">
              <a:buNone/>
              <a:defRPr sz="1500"/>
            </a:lvl5pPr>
            <a:lvl6pPr marL="1710690" indent="0">
              <a:buNone/>
              <a:defRPr sz="1500"/>
            </a:lvl6pPr>
            <a:lvl7pPr marL="2052955" indent="0">
              <a:buNone/>
              <a:defRPr sz="1500"/>
            </a:lvl7pPr>
            <a:lvl8pPr marL="2395220" indent="0">
              <a:buNone/>
              <a:defRPr sz="1500"/>
            </a:lvl8pPr>
            <a:lvl9pPr marL="2736850" indent="0">
              <a:buNone/>
              <a:defRPr sz="1500"/>
            </a:lvl9pPr>
          </a:lstStyle>
          <a:p>
            <a:endParaRPr lang="zh-CN" altLang="en-US"/>
          </a:p>
        </p:txBody>
      </p:sp>
      <p:sp>
        <p:nvSpPr>
          <p:cNvPr id="4" name="文本占位符 3"/>
          <p:cNvSpPr>
            <a:spLocks noGrp="1"/>
          </p:cNvSpPr>
          <p:nvPr>
            <p:ph type="body" sz="half" idx="2"/>
          </p:nvPr>
        </p:nvSpPr>
        <p:spPr>
          <a:xfrm>
            <a:off x="1792288" y="4025591"/>
            <a:ext cx="5486400" cy="603647"/>
          </a:xfrm>
        </p:spPr>
        <p:txBody>
          <a:bodyPr/>
          <a:lstStyle>
            <a:lvl1pPr marL="0" indent="0">
              <a:buNone/>
              <a:defRPr sz="1100"/>
            </a:lvl1pPr>
            <a:lvl2pPr marL="342265" indent="0">
              <a:buNone/>
              <a:defRPr sz="900"/>
            </a:lvl2pPr>
            <a:lvl3pPr marL="684530" indent="0">
              <a:buNone/>
              <a:defRPr sz="800"/>
            </a:lvl3pPr>
            <a:lvl4pPr marL="1026160" indent="0">
              <a:buNone/>
              <a:defRPr sz="700"/>
            </a:lvl4pPr>
            <a:lvl5pPr marL="1368425" indent="0">
              <a:buNone/>
              <a:defRPr sz="700"/>
            </a:lvl5pPr>
            <a:lvl6pPr marL="1710690" indent="0">
              <a:buNone/>
              <a:defRPr sz="700"/>
            </a:lvl6pPr>
            <a:lvl7pPr marL="2052955" indent="0">
              <a:buNone/>
              <a:defRPr sz="700"/>
            </a:lvl7pPr>
            <a:lvl8pPr marL="2395220" indent="0">
              <a:buNone/>
              <a:defRPr sz="700"/>
            </a:lvl8pPr>
            <a:lvl9pPr marL="273685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2019-01-03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0.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4.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1.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5.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13.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5.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4.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5.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118.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122.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5.xml"/><Relationship Id="rId7" Type="http://schemas.openxmlformats.org/officeDocument/2006/relationships/theme" Target="../theme/theme18.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5.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14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6" Type="http://schemas.openxmlformats.org/officeDocument/2006/relationships/image" Target="../media/image5.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21.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6" Type="http://schemas.openxmlformats.org/officeDocument/2006/relationships/image" Target="../media/image5.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theme" Target="../theme/theme22.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76.xml"/><Relationship Id="rId7" Type="http://schemas.openxmlformats.org/officeDocument/2006/relationships/image" Target="../media/image1.png"/><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theme" Target="../theme/theme23.xml"/><Relationship Id="rId5" Type="http://schemas.openxmlformats.org/officeDocument/2006/relationships/slideLayout" Target="../slideLayouts/slideLayout178.xml"/><Relationship Id="rId4" Type="http://schemas.openxmlformats.org/officeDocument/2006/relationships/slideLayout" Target="../slideLayouts/slideLayout177.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81.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182.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image" Target="../media/image1.png"/><Relationship Id="rId5" Type="http://schemas.openxmlformats.org/officeDocument/2006/relationships/theme" Target="../theme/theme25.xml"/><Relationship Id="rId4" Type="http://schemas.openxmlformats.org/officeDocument/2006/relationships/slideLayout" Target="../slideLayouts/slideLayout186.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89.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image" Target="../media/image4.png"/><Relationship Id="rId5" Type="http://schemas.openxmlformats.org/officeDocument/2006/relationships/theme" Target="../theme/theme26.xml"/><Relationship Id="rId4" Type="http://schemas.openxmlformats.org/officeDocument/2006/relationships/slideLayout" Target="../slideLayouts/slideLayout1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 Id="rId9"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28.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5.xml"/><Relationship Id="rId7" Type="http://schemas.openxmlformats.org/officeDocument/2006/relationships/theme" Target="../theme/theme2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5" Type="http://schemas.openxmlformats.org/officeDocument/2006/relationships/slideLayout" Target="../slideLayouts/slideLayout217.xml"/><Relationship Id="rId4" Type="http://schemas.openxmlformats.org/officeDocument/2006/relationships/slideLayout" Target="../slideLayouts/slideLayout2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image" Target="../media/image1.png"/><Relationship Id="rId5" Type="http://schemas.openxmlformats.org/officeDocument/2006/relationships/theme" Target="../theme/theme30.xml"/><Relationship Id="rId4" Type="http://schemas.openxmlformats.org/officeDocument/2006/relationships/slideLayout" Target="../slideLayouts/slideLayout222.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225.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image" Target="../media/image1.png"/><Relationship Id="rId5" Type="http://schemas.openxmlformats.org/officeDocument/2006/relationships/theme" Target="../theme/theme31.xml"/><Relationship Id="rId4" Type="http://schemas.openxmlformats.org/officeDocument/2006/relationships/slideLayout" Target="../slideLayouts/slideLayout226.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5" Type="http://schemas.openxmlformats.org/officeDocument/2006/relationships/slideLayout" Target="../slideLayouts/slideLayout231.xml"/><Relationship Id="rId4" Type="http://schemas.openxmlformats.org/officeDocument/2006/relationships/slideLayout" Target="../slideLayouts/slideLayout230.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png"/><Relationship Id="rId5" Type="http://schemas.openxmlformats.org/officeDocument/2006/relationships/slideLayout" Target="../slideLayouts/slideLayout45.xml"/><Relationship Id="rId10" Type="http://schemas.openxmlformats.org/officeDocument/2006/relationships/theme" Target="../theme/theme8.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9.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11"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7"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algn="ctr">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7"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84" y="2"/>
            <a:ext cx="9159875" cy="493713"/>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186" tIns="45593" rIns="91186" bIns="45593" anchor="ctr"/>
          <a:lstStyle/>
          <a:p>
            <a:pPr algn="ctr" fontAlgn="base">
              <a:lnSpc>
                <a:spcPct val="150000"/>
              </a:lnSpc>
              <a:spcBef>
                <a:spcPct val="0"/>
              </a:spcBef>
              <a:spcAft>
                <a:spcPct val="0"/>
              </a:spcAft>
            </a:pPr>
            <a:endParaRPr lang="zh-CN" altLang="en-US">
              <a:solidFill>
                <a:prstClr val="black"/>
              </a:solidFill>
              <a:latin typeface="Arial" panose="020B0604020202020204" pitchFamily="34" charset="0"/>
              <a:ea typeface="宋体" panose="02010600030101010101" pitchFamily="2" charset="-122"/>
            </a:endParaRPr>
          </a:p>
        </p:txBody>
      </p:sp>
      <p:sp>
        <p:nvSpPr>
          <p:cNvPr id="5123" name="标题占位符 1"/>
          <p:cNvSpPr>
            <a:spLocks noGrp="1" noChangeArrowheads="1"/>
          </p:cNvSpPr>
          <p:nvPr>
            <p:ph type="title" idx="4294967295"/>
          </p:nvPr>
        </p:nvSpPr>
        <p:spPr bwMode="auto">
          <a:xfrm>
            <a:off x="628650" y="274643"/>
            <a:ext cx="78867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186" tIns="45593" rIns="91186" bIns="45593" numCol="1" anchor="ctr" anchorCtr="0" compatLnSpc="1"/>
          <a:lstStyle/>
          <a:p>
            <a:pPr lvl="0"/>
            <a:r>
              <a:rPr lang="zh-CN" altLang="en-US"/>
              <a:t>单击此处编辑母版标题样式</a:t>
            </a:r>
          </a:p>
        </p:txBody>
      </p:sp>
      <p:sp>
        <p:nvSpPr>
          <p:cNvPr id="3076" name="文本占位符 2"/>
          <p:cNvSpPr>
            <a:spLocks noGrp="1"/>
          </p:cNvSpPr>
          <p:nvPr>
            <p:ph type="body"/>
          </p:nvPr>
        </p:nvSpPr>
        <p:spPr>
          <a:xfrm>
            <a:off x="628650" y="1370013"/>
            <a:ext cx="7886700" cy="3262312"/>
          </a:xfrm>
          <a:prstGeom prst="rect">
            <a:avLst/>
          </a:prstGeom>
          <a:noFill/>
          <a:ln w="9525">
            <a:noFill/>
          </a:ln>
        </p:spPr>
        <p:txBody>
          <a:bodyPr lIns="91186" tIns="45593" rIns="91186" bIns="45593" ancho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628650" y="4767390"/>
            <a:ext cx="2057400" cy="274637"/>
          </a:xfrm>
          <a:prstGeom prst="rect">
            <a:avLst/>
          </a:prstGeom>
        </p:spPr>
        <p:txBody>
          <a:bodyPr vert="horz" lIns="91186" tIns="45593" rIns="91186" bIns="45593" rtlCol="0" anchor="ctr"/>
          <a:lstStyle>
            <a:lvl1pPr algn="l">
              <a:defRPr sz="900" noProof="1" smtClean="0">
                <a:solidFill>
                  <a:schemeClr val="tx1">
                    <a:tint val="75000"/>
                  </a:schemeClr>
                </a:solidFill>
                <a:latin typeface="Arial" panose="020B0604020202020204" pitchFamily="34" charset="0"/>
                <a:ea typeface="宋体" panose="02010600030101010101" pitchFamily="2" charset="-122"/>
                <a:cs typeface="+mn-ea"/>
              </a:defRPr>
            </a:lvl1pPr>
          </a:lstStyle>
          <a:p>
            <a:pPr fontAlgn="base" latinLnBrk="0">
              <a:spcBef>
                <a:spcPct val="0"/>
              </a:spcBef>
              <a:spcAft>
                <a:spcPct val="0"/>
              </a:spcAft>
            </a:pPr>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390"/>
            <a:ext cx="3086100" cy="274637"/>
          </a:xfrm>
          <a:prstGeom prst="rect">
            <a:avLst/>
          </a:prstGeom>
        </p:spPr>
        <p:txBody>
          <a:bodyPr vert="horz" lIns="91186" tIns="45593" rIns="91186" bIns="45593" rtlCol="0" anchor="ctr"/>
          <a:lstStyle>
            <a:lvl1pPr algn="ctr">
              <a:defRPr sz="900" noProof="1">
                <a:solidFill>
                  <a:schemeClr val="tx1">
                    <a:tint val="75000"/>
                  </a:schemeClr>
                </a:solidFill>
              </a:defRPr>
            </a:lvl1pPr>
          </a:lstStyle>
          <a:p>
            <a:pPr fontAlgn="base" latinLnBrk="0">
              <a:spcBef>
                <a:spcPct val="0"/>
              </a:spcBef>
              <a:spcAft>
                <a:spcPct val="0"/>
              </a:spcAft>
            </a:pPr>
            <a:endParaRPr lang="zh-CN" altLang="en-US">
              <a:solidFill>
                <a:prstClr val="black">
                  <a:tint val="75000"/>
                </a:prstClr>
              </a:solidFill>
              <a:ea typeface="Gulim" panose="020B0600000101010101" pitchFamily="34" charset="-127"/>
            </a:endParaRPr>
          </a:p>
        </p:txBody>
      </p:sp>
      <p:sp>
        <p:nvSpPr>
          <p:cNvPr id="6" name="灯片编号占位符 5"/>
          <p:cNvSpPr>
            <a:spLocks noGrp="1"/>
          </p:cNvSpPr>
          <p:nvPr>
            <p:ph type="sldNum" sz="quarter" idx="4"/>
          </p:nvPr>
        </p:nvSpPr>
        <p:spPr>
          <a:xfrm>
            <a:off x="8402638" y="4768850"/>
            <a:ext cx="596900" cy="331788"/>
          </a:xfrm>
          <a:prstGeom prst="rect">
            <a:avLst/>
          </a:prstGeom>
          <a:solidFill>
            <a:schemeClr val="accent1"/>
          </a:solidFill>
        </p:spPr>
        <p:txBody>
          <a:bodyPr vert="horz" wrap="square" lIns="91186" tIns="45593" rIns="91186" bIns="45593" numCol="1" anchor="ctr" anchorCtr="0" compatLnSpc="1"/>
          <a:lstStyle>
            <a:lvl1pPr algn="ctr">
              <a:defRPr sz="900">
                <a:solidFill>
                  <a:srgbClr val="898989"/>
                </a:solidFill>
                <a:latin typeface="Arial" panose="020B0604020202020204" pitchFamily="34" charset="0"/>
                <a:ea typeface="宋体" panose="02010600030101010101" pitchFamily="2" charset="-122"/>
              </a:defRPr>
            </a:lvl1pPr>
          </a:lstStyle>
          <a:p>
            <a:pPr fontAlgn="base" latinLnBrk="0">
              <a:spcBef>
                <a:spcPct val="0"/>
              </a:spcBef>
              <a:spcAft>
                <a:spcPct val="0"/>
              </a:spcAft>
            </a:pPr>
            <a:fld id="{3BCB4128-48E2-4D2B-8BFA-C5D7065F03E4}" type="slidenum">
              <a:rPr lang="zh-CN" altLang="en-US" smtClean="0"/>
              <a:pPr fontAlgn="base" latinLnBrk="0">
                <a:spcBef>
                  <a:spcPct val="0"/>
                </a:spcBef>
                <a:spcAft>
                  <a:spcPct val="0"/>
                </a:spcAft>
              </a:pPr>
              <a:t>‹#›</a:t>
            </a:fld>
            <a:endParaRPr lang="zh-CN" altLang="en-US">
              <a:latin typeface="Verdana" panose="020B0604030504040204" pitchFamily="34" charset="0"/>
              <a:ea typeface="微软雅黑" panose="020B0503020204020204" pitchFamily="34" charset="-122"/>
            </a:endParaRPr>
          </a:p>
        </p:txBody>
      </p:sp>
      <p:grpSp>
        <p:nvGrpSpPr>
          <p:cNvPr id="5128" name="Group 14"/>
          <p:cNvGrpSpPr/>
          <p:nvPr/>
        </p:nvGrpSpPr>
        <p:grpSpPr bwMode="auto">
          <a:xfrm>
            <a:off x="2" y="2"/>
            <a:ext cx="2105025" cy="493713"/>
            <a:chOff x="6160" y="0"/>
            <a:chExt cx="1520" cy="415"/>
          </a:xfrm>
        </p:grpSpPr>
        <p:sp>
          <p:nvSpPr>
            <p:cNvPr id="5129" name="Rectangle 15"/>
            <p:cNvSpPr>
              <a:spLocks noChangeArrowheads="1"/>
            </p:cNvSpPr>
            <p:nvPr/>
          </p:nvSpPr>
          <p:spPr bwMode="auto">
            <a:xfrm>
              <a:off x="6160" y="0"/>
              <a:ext cx="1520" cy="415"/>
            </a:xfrm>
            <a:prstGeom prst="rect">
              <a:avLst/>
            </a:prstGeom>
            <a:solidFill>
              <a:srgbClr val="0053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lnSpc>
                  <a:spcPct val="150000"/>
                </a:lnSpc>
                <a:spcBef>
                  <a:spcPct val="0"/>
                </a:spcBef>
                <a:spcAft>
                  <a:spcPct val="0"/>
                </a:spcAft>
              </a:pPr>
              <a:endParaRPr lang="zh-CN" altLang="en-US">
                <a:solidFill>
                  <a:srgbClr val="0053A3"/>
                </a:solidFill>
                <a:latin typeface="Arial" panose="020B0604020202020204" pitchFamily="34" charset="0"/>
                <a:ea typeface="宋体" panose="02010600030101010101" pitchFamily="2" charset="-122"/>
              </a:endParaRPr>
            </a:p>
          </p:txBody>
        </p:sp>
        <p:pic>
          <p:nvPicPr>
            <p:cNvPr id="5130" name="图片 48" descr="河南省人民医院 院徽白色.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97" y="83"/>
              <a:ext cx="1255"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txStyles>
    <p:titleStyle>
      <a:lvl1pPr algn="l" defTabSz="683260" rtl="0" fontAlgn="base">
        <a:lnSpc>
          <a:spcPct val="90000"/>
        </a:lnSpc>
        <a:spcBef>
          <a:spcPct val="0"/>
        </a:spcBef>
        <a:spcAft>
          <a:spcPct val="0"/>
        </a:spcAft>
        <a:defRPr sz="3300" kern="1200">
          <a:solidFill>
            <a:schemeClr val="tx1"/>
          </a:solidFill>
          <a:latin typeface="+mj-lt"/>
          <a:ea typeface="+mj-ea"/>
          <a:cs typeface="HY중고딕" charset="0"/>
        </a:defRPr>
      </a:lvl1pPr>
      <a:lvl2pPr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2pPr>
      <a:lvl3pPr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3pPr>
      <a:lvl4pPr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4pPr>
      <a:lvl5pPr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5pPr>
      <a:lvl6pPr marL="455930"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6pPr>
      <a:lvl7pPr marL="911860"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7pPr>
      <a:lvl8pPr marL="1367155"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8pPr>
      <a:lvl9pPr marL="1823085" algn="l" defTabSz="68326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9pPr>
    </p:titleStyle>
    <p:bodyStyle>
      <a:lvl1pPr marL="170815" indent="-170815" algn="l" defTabSz="68326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Gulim" panose="020B0600000101010101" pitchFamily="34" charset="-127"/>
          <a:cs typeface="+mn-cs"/>
        </a:defRPr>
      </a:lvl1pPr>
      <a:lvl2pPr marL="513080" indent="-170815" algn="l" defTabSz="68326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Gulim" panose="020B0600000101010101" pitchFamily="34" charset="-127"/>
          <a:cs typeface="+mn-cs"/>
        </a:defRPr>
      </a:lvl2pPr>
      <a:lvl3pPr marL="854710" indent="-170815" algn="l" defTabSz="68326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Gulim" panose="020B0600000101010101" pitchFamily="34" charset="-127"/>
          <a:cs typeface="+mn-cs"/>
        </a:defRPr>
      </a:lvl3pPr>
      <a:lvl4pPr marL="1196340" indent="-170815" algn="l" defTabSz="68326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Gulim" panose="020B0600000101010101" pitchFamily="34" charset="-127"/>
          <a:cs typeface="+mn-cs"/>
        </a:defRPr>
      </a:lvl4pPr>
      <a:lvl5pPr marL="1537970" indent="-170815" algn="l" defTabSz="68326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Gulim" panose="020B0600000101010101" pitchFamily="34" charset="-127"/>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418" tIns="34289" rIns="68418"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418" tIns="34289" rIns="68418"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418" tIns="34289" rIns="68418" bIns="34289" rtlCol="0" anchor="ctr"/>
          <a:lstStyle>
            <a:lvl1pPr algn="l">
              <a:defRPr sz="900">
                <a:solidFill>
                  <a:schemeClr val="tx1">
                    <a:tint val="75000"/>
                  </a:schemeClr>
                </a:solidFill>
              </a:defRPr>
            </a:lvl1pPr>
          </a:lstStyle>
          <a:p>
            <a:pPr defTabSz="683895" latinLnBrk="0"/>
            <a:fld id="{530820CF-B880-4189-942D-D702A7CBA730}" type="datetimeFigureOut">
              <a:rPr lang="zh-CN" altLang="en-US" smtClean="0">
                <a:solidFill>
                  <a:prstClr val="black">
                    <a:tint val="75000"/>
                  </a:prstClr>
                </a:solidFill>
              </a:rPr>
              <a:pPr defTabSz="683895"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418" tIns="34289" rIns="68418" bIns="34289" rtlCol="0" anchor="ctr"/>
          <a:lstStyle>
            <a:lvl1pPr algn="ctr">
              <a:defRPr sz="900">
                <a:solidFill>
                  <a:schemeClr val="tx1">
                    <a:tint val="75000"/>
                  </a:schemeClr>
                </a:solidFill>
              </a:defRPr>
            </a:lvl1pPr>
          </a:lstStyle>
          <a:p>
            <a:pPr defTabSz="683895"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418" tIns="34289" rIns="68418" bIns="34289" rtlCol="0" anchor="ctr"/>
          <a:lstStyle>
            <a:lvl1pPr algn="r">
              <a:defRPr sz="900">
                <a:solidFill>
                  <a:schemeClr val="tx1">
                    <a:tint val="75000"/>
                  </a:schemeClr>
                </a:solidFill>
              </a:defRPr>
            </a:lvl1pPr>
          </a:lstStyle>
          <a:p>
            <a:pPr defTabSz="683895" latinLnBrk="0"/>
            <a:fld id="{0C913308-F349-4B6D-A68A-DD1791B4A57B}" type="slidenum">
              <a:rPr lang="zh-CN" altLang="en-US" smtClean="0">
                <a:solidFill>
                  <a:prstClr val="black">
                    <a:tint val="75000"/>
                  </a:prstClr>
                </a:solidFill>
              </a:rPr>
              <a:pPr defTabSz="683895" latinLnBrk="0"/>
              <a:t>‹#›</a:t>
            </a:fld>
            <a:endParaRPr lang="zh-CN" altLang="en-US">
              <a:solidFill>
                <a:prstClr val="black">
                  <a:tint val="75000"/>
                </a:prstClr>
              </a:solidFill>
            </a:endParaRPr>
          </a:p>
        </p:txBody>
      </p:sp>
      <p:sp>
        <p:nvSpPr>
          <p:cNvPr id="3074" name="Rectangle 11"/>
          <p:cNvSpPr/>
          <p:nvPr/>
        </p:nvSpPr>
        <p:spPr>
          <a:xfrm>
            <a:off x="84" y="0"/>
            <a:ext cx="9159875" cy="494110"/>
          </a:xfrm>
          <a:prstGeom prst="rect">
            <a:avLst/>
          </a:prstGeom>
          <a:solidFill>
            <a:srgbClr val="808080"/>
          </a:solidFill>
          <a:ln w="9525">
            <a:noFill/>
          </a:ln>
        </p:spPr>
        <p:txBody>
          <a:bodyPr wrap="none" lIns="68418" tIns="34289" rIns="68418"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xStyles>
    <p:titleStyle>
      <a:lvl1pPr algn="ctr" defTabSz="683895" rtl="0" eaLnBrk="1" latinLnBrk="0" hangingPunct="1">
        <a:spcBef>
          <a:spcPct val="0"/>
        </a:spcBef>
        <a:buNone/>
        <a:defRPr sz="3300" kern="1200">
          <a:solidFill>
            <a:schemeClr val="tx1"/>
          </a:solidFill>
          <a:latin typeface="+mj-lt"/>
          <a:ea typeface="+mj-ea"/>
          <a:cs typeface="+mj-cs"/>
        </a:defRPr>
      </a:lvl1pPr>
    </p:titleStyle>
    <p:bodyStyle>
      <a:lvl1pPr marL="256540" indent="-256540" algn="l" defTabSz="6838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5625" indent="-213995" algn="l" defTabSz="68389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4710" indent="-170815" algn="l" defTabSz="6838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697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3860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0870"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313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476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07030"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1630" algn="l" defTabSz="683895" rtl="0" eaLnBrk="1" latinLnBrk="0" hangingPunct="1">
        <a:defRPr sz="1400" kern="1200">
          <a:solidFill>
            <a:schemeClr val="tx1"/>
          </a:solidFill>
          <a:latin typeface="+mn-lt"/>
          <a:ea typeface="+mn-ea"/>
          <a:cs typeface="+mn-cs"/>
        </a:defRPr>
      </a:lvl2pPr>
      <a:lvl3pPr marL="683895" algn="l" defTabSz="683895" rtl="0" eaLnBrk="1" latinLnBrk="0" hangingPunct="1">
        <a:defRPr sz="1400" kern="1200">
          <a:solidFill>
            <a:schemeClr val="tx1"/>
          </a:solidFill>
          <a:latin typeface="+mn-lt"/>
          <a:ea typeface="+mn-ea"/>
          <a:cs typeface="+mn-cs"/>
        </a:defRPr>
      </a:lvl3pPr>
      <a:lvl4pPr marL="1026160" algn="l" defTabSz="683895" rtl="0" eaLnBrk="1" latinLnBrk="0" hangingPunct="1">
        <a:defRPr sz="1400" kern="1200">
          <a:solidFill>
            <a:schemeClr val="tx1"/>
          </a:solidFill>
          <a:latin typeface="+mn-lt"/>
          <a:ea typeface="+mn-ea"/>
          <a:cs typeface="+mn-cs"/>
        </a:defRPr>
      </a:lvl4pPr>
      <a:lvl5pPr marL="1367790" algn="l" defTabSz="683895" rtl="0" eaLnBrk="1" latinLnBrk="0" hangingPunct="1">
        <a:defRPr sz="1400" kern="1200">
          <a:solidFill>
            <a:schemeClr val="tx1"/>
          </a:solidFill>
          <a:latin typeface="+mn-lt"/>
          <a:ea typeface="+mn-ea"/>
          <a:cs typeface="+mn-cs"/>
        </a:defRPr>
      </a:lvl5pPr>
      <a:lvl6pPr marL="1710055" algn="l" defTabSz="683895" rtl="0" eaLnBrk="1" latinLnBrk="0" hangingPunct="1">
        <a:defRPr sz="1400" kern="1200">
          <a:solidFill>
            <a:schemeClr val="tx1"/>
          </a:solidFill>
          <a:latin typeface="+mn-lt"/>
          <a:ea typeface="+mn-ea"/>
          <a:cs typeface="+mn-cs"/>
        </a:defRPr>
      </a:lvl6pPr>
      <a:lvl7pPr marL="2051685" algn="l" defTabSz="683895" rtl="0" eaLnBrk="1" latinLnBrk="0" hangingPunct="1">
        <a:defRPr sz="1400" kern="1200">
          <a:solidFill>
            <a:schemeClr val="tx1"/>
          </a:solidFill>
          <a:latin typeface="+mn-lt"/>
          <a:ea typeface="+mn-ea"/>
          <a:cs typeface="+mn-cs"/>
        </a:defRPr>
      </a:lvl7pPr>
      <a:lvl8pPr marL="2393950" algn="l" defTabSz="683895" rtl="0" eaLnBrk="1" latinLnBrk="0" hangingPunct="1">
        <a:defRPr sz="1400" kern="1200">
          <a:solidFill>
            <a:schemeClr val="tx1"/>
          </a:solidFill>
          <a:latin typeface="+mn-lt"/>
          <a:ea typeface="+mn-ea"/>
          <a:cs typeface="+mn-cs"/>
        </a:defRPr>
      </a:lvl8pPr>
      <a:lvl9pPr marL="2735580" algn="l" defTabSz="683895"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448" tIns="34289" rIns="68448"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448" tIns="34289" rIns="68448"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448" tIns="34289" rIns="68448" bIns="34289" rtlCol="0" anchor="ctr"/>
          <a:lstStyle>
            <a:lvl1pPr algn="l">
              <a:defRPr sz="900">
                <a:solidFill>
                  <a:schemeClr val="tx1">
                    <a:tint val="75000"/>
                  </a:schemeClr>
                </a:solidFill>
              </a:defRPr>
            </a:lvl1pPr>
          </a:lstStyle>
          <a:p>
            <a:pPr defTabSz="683895" latinLnBrk="0"/>
            <a:fld id="{530820CF-B880-4189-942D-D702A7CBA730}" type="datetimeFigureOut">
              <a:rPr lang="zh-CN" altLang="en-US" smtClean="0">
                <a:solidFill>
                  <a:prstClr val="black">
                    <a:tint val="75000"/>
                  </a:prstClr>
                </a:solidFill>
              </a:rPr>
              <a:pPr defTabSz="683895"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448" tIns="34289" rIns="68448" bIns="34289" rtlCol="0" anchor="ctr"/>
          <a:lstStyle>
            <a:lvl1pPr algn="ctr">
              <a:defRPr sz="900">
                <a:solidFill>
                  <a:schemeClr val="tx1">
                    <a:tint val="75000"/>
                  </a:schemeClr>
                </a:solidFill>
              </a:defRPr>
            </a:lvl1pPr>
          </a:lstStyle>
          <a:p>
            <a:pPr defTabSz="683895"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448" tIns="34289" rIns="68448" bIns="34289" rtlCol="0" anchor="ctr"/>
          <a:lstStyle>
            <a:lvl1pPr algn="r">
              <a:defRPr sz="900">
                <a:solidFill>
                  <a:schemeClr val="tx1">
                    <a:tint val="75000"/>
                  </a:schemeClr>
                </a:solidFill>
              </a:defRPr>
            </a:lvl1pPr>
          </a:lstStyle>
          <a:p>
            <a:pPr defTabSz="683895" latinLnBrk="0"/>
            <a:fld id="{0C913308-F349-4B6D-A68A-DD1791B4A57B}" type="slidenum">
              <a:rPr lang="zh-CN" altLang="en-US" smtClean="0">
                <a:solidFill>
                  <a:prstClr val="black">
                    <a:tint val="75000"/>
                  </a:prstClr>
                </a:solidFill>
              </a:rPr>
              <a:pPr defTabSz="683895" latinLnBrk="0"/>
              <a:t>‹#›</a:t>
            </a:fld>
            <a:endParaRPr lang="zh-CN" altLang="en-US">
              <a:solidFill>
                <a:prstClr val="black">
                  <a:tint val="75000"/>
                </a:prstClr>
              </a:solidFill>
            </a:endParaRPr>
          </a:p>
        </p:txBody>
      </p:sp>
      <p:sp>
        <p:nvSpPr>
          <p:cNvPr id="3074" name="Rectangle 11"/>
          <p:cNvSpPr/>
          <p:nvPr/>
        </p:nvSpPr>
        <p:spPr>
          <a:xfrm>
            <a:off x="84" y="0"/>
            <a:ext cx="9159875" cy="494110"/>
          </a:xfrm>
          <a:prstGeom prst="rect">
            <a:avLst/>
          </a:prstGeom>
          <a:solidFill>
            <a:srgbClr val="808080"/>
          </a:solidFill>
          <a:ln w="9525">
            <a:noFill/>
          </a:ln>
        </p:spPr>
        <p:txBody>
          <a:bodyPr wrap="none" lIns="68448" tIns="34289" rIns="68448"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ctr" defTabSz="683895" rtl="0" eaLnBrk="1" latinLnBrk="0" hangingPunct="1">
        <a:spcBef>
          <a:spcPct val="0"/>
        </a:spcBef>
        <a:buNone/>
        <a:defRPr sz="3300" kern="1200">
          <a:solidFill>
            <a:schemeClr val="tx1"/>
          </a:solidFill>
          <a:latin typeface="+mj-lt"/>
          <a:ea typeface="+mj-ea"/>
          <a:cs typeface="+mj-cs"/>
        </a:defRPr>
      </a:lvl1pPr>
    </p:titleStyle>
    <p:bodyStyle>
      <a:lvl1pPr marL="256540" indent="-256540" algn="l" defTabSz="6838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260" indent="-213995" algn="l" defTabSz="68389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5345" indent="-170815" algn="l" defTabSz="6838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7610"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3987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150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3770"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6035"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08300" indent="-170815"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2265" algn="l" defTabSz="683895" rtl="0" eaLnBrk="1" latinLnBrk="0" hangingPunct="1">
        <a:defRPr sz="1400" kern="1200">
          <a:solidFill>
            <a:schemeClr val="tx1"/>
          </a:solidFill>
          <a:latin typeface="+mn-lt"/>
          <a:ea typeface="+mn-ea"/>
          <a:cs typeface="+mn-cs"/>
        </a:defRPr>
      </a:lvl2pPr>
      <a:lvl3pPr marL="684530" algn="l" defTabSz="683895" rtl="0" eaLnBrk="1" latinLnBrk="0" hangingPunct="1">
        <a:defRPr sz="1400" kern="1200">
          <a:solidFill>
            <a:schemeClr val="tx1"/>
          </a:solidFill>
          <a:latin typeface="+mn-lt"/>
          <a:ea typeface="+mn-ea"/>
          <a:cs typeface="+mn-cs"/>
        </a:defRPr>
      </a:lvl3pPr>
      <a:lvl4pPr marL="1026160" algn="l" defTabSz="683895" rtl="0" eaLnBrk="1" latinLnBrk="0" hangingPunct="1">
        <a:defRPr sz="1400" kern="1200">
          <a:solidFill>
            <a:schemeClr val="tx1"/>
          </a:solidFill>
          <a:latin typeface="+mn-lt"/>
          <a:ea typeface="+mn-ea"/>
          <a:cs typeface="+mn-cs"/>
        </a:defRPr>
      </a:lvl4pPr>
      <a:lvl5pPr marL="1368425" algn="l" defTabSz="683895" rtl="0" eaLnBrk="1" latinLnBrk="0" hangingPunct="1">
        <a:defRPr sz="1400" kern="1200">
          <a:solidFill>
            <a:schemeClr val="tx1"/>
          </a:solidFill>
          <a:latin typeface="+mn-lt"/>
          <a:ea typeface="+mn-ea"/>
          <a:cs typeface="+mn-cs"/>
        </a:defRPr>
      </a:lvl5pPr>
      <a:lvl6pPr marL="1710690" algn="l" defTabSz="683895" rtl="0" eaLnBrk="1" latinLnBrk="0" hangingPunct="1">
        <a:defRPr sz="1400" kern="1200">
          <a:solidFill>
            <a:schemeClr val="tx1"/>
          </a:solidFill>
          <a:latin typeface="+mn-lt"/>
          <a:ea typeface="+mn-ea"/>
          <a:cs typeface="+mn-cs"/>
        </a:defRPr>
      </a:lvl6pPr>
      <a:lvl7pPr marL="2052955" algn="l" defTabSz="683895" rtl="0" eaLnBrk="1" latinLnBrk="0" hangingPunct="1">
        <a:defRPr sz="1400" kern="1200">
          <a:solidFill>
            <a:schemeClr val="tx1"/>
          </a:solidFill>
          <a:latin typeface="+mn-lt"/>
          <a:ea typeface="+mn-ea"/>
          <a:cs typeface="+mn-cs"/>
        </a:defRPr>
      </a:lvl7pPr>
      <a:lvl8pPr marL="2395220" algn="l" defTabSz="683895" rtl="0" eaLnBrk="1" latinLnBrk="0" hangingPunct="1">
        <a:defRPr sz="1400" kern="1200">
          <a:solidFill>
            <a:schemeClr val="tx1"/>
          </a:solidFill>
          <a:latin typeface="+mn-lt"/>
          <a:ea typeface="+mn-ea"/>
          <a:cs typeface="+mn-cs"/>
        </a:defRPr>
      </a:lvl8pPr>
      <a:lvl9pPr marL="2736850" algn="l" defTabSz="683895"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462" tIns="34289" rIns="68462"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462" tIns="34289" rIns="68462"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462" tIns="34289" rIns="68462" bIns="34289" rtlCol="0" anchor="ctr"/>
          <a:lstStyle>
            <a:lvl1pPr algn="l">
              <a:defRPr sz="900">
                <a:solidFill>
                  <a:schemeClr val="tx1">
                    <a:tint val="75000"/>
                  </a:schemeClr>
                </a:solidFill>
              </a:defRPr>
            </a:lvl1pPr>
          </a:lstStyle>
          <a:p>
            <a:pPr defTabSz="683895" latinLnBrk="0"/>
            <a:fld id="{530820CF-B880-4189-942D-D702A7CBA730}" type="datetimeFigureOut">
              <a:rPr lang="zh-CN" altLang="en-US" smtClean="0">
                <a:solidFill>
                  <a:prstClr val="black">
                    <a:tint val="75000"/>
                  </a:prstClr>
                </a:solidFill>
              </a:rPr>
              <a:pPr defTabSz="683895"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462" tIns="34289" rIns="68462" bIns="34289" rtlCol="0" anchor="ctr"/>
          <a:lstStyle>
            <a:lvl1pPr algn="ctr">
              <a:defRPr sz="900">
                <a:solidFill>
                  <a:schemeClr val="tx1">
                    <a:tint val="75000"/>
                  </a:schemeClr>
                </a:solidFill>
              </a:defRPr>
            </a:lvl1pPr>
          </a:lstStyle>
          <a:p>
            <a:pPr defTabSz="683895"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462" tIns="34289" rIns="68462" bIns="34289" rtlCol="0" anchor="ctr"/>
          <a:lstStyle>
            <a:lvl1pPr algn="r">
              <a:defRPr sz="900">
                <a:solidFill>
                  <a:schemeClr val="tx1">
                    <a:tint val="75000"/>
                  </a:schemeClr>
                </a:solidFill>
              </a:defRPr>
            </a:lvl1pPr>
          </a:lstStyle>
          <a:p>
            <a:pPr defTabSz="683895" latinLnBrk="0"/>
            <a:fld id="{0C913308-F349-4B6D-A68A-DD1791B4A57B}" type="slidenum">
              <a:rPr lang="zh-CN" altLang="en-US" smtClean="0">
                <a:solidFill>
                  <a:prstClr val="black">
                    <a:tint val="75000"/>
                  </a:prstClr>
                </a:solidFill>
              </a:rPr>
              <a:pPr defTabSz="683895" latinLnBrk="0"/>
              <a:t>‹#›</a:t>
            </a:fld>
            <a:endParaRPr lang="zh-CN" altLang="en-US">
              <a:solidFill>
                <a:prstClr val="black">
                  <a:tint val="75000"/>
                </a:prstClr>
              </a:solidFill>
            </a:endParaRPr>
          </a:p>
        </p:txBody>
      </p:sp>
      <p:sp>
        <p:nvSpPr>
          <p:cNvPr id="3074" name="Rectangle 11"/>
          <p:cNvSpPr/>
          <p:nvPr/>
        </p:nvSpPr>
        <p:spPr>
          <a:xfrm>
            <a:off x="80" y="0"/>
            <a:ext cx="9159875" cy="494110"/>
          </a:xfrm>
          <a:prstGeom prst="rect">
            <a:avLst/>
          </a:prstGeom>
          <a:solidFill>
            <a:srgbClr val="808080"/>
          </a:solidFill>
          <a:ln w="9525">
            <a:noFill/>
          </a:ln>
        </p:spPr>
        <p:txBody>
          <a:bodyPr wrap="none" lIns="68462" tIns="34289" rIns="68462" bIns="34289" anchor="ctr"/>
          <a:lstStyle/>
          <a:p>
            <a:pPr algn="ctr" defTabSz="68389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389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5"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ctr" defTabSz="683895" rtl="0" eaLnBrk="1" latinLnBrk="0" hangingPunct="1">
        <a:spcBef>
          <a:spcPct val="0"/>
        </a:spcBef>
        <a:buNone/>
        <a:defRPr sz="3300" kern="1200">
          <a:solidFill>
            <a:schemeClr val="tx1"/>
          </a:solidFill>
          <a:latin typeface="+mj-lt"/>
          <a:ea typeface="+mj-ea"/>
          <a:cs typeface="+mj-cs"/>
        </a:defRPr>
      </a:lvl1pPr>
    </p:titleStyle>
    <p:bodyStyle>
      <a:lvl1pPr marL="256540" indent="-256540" algn="l" defTabSz="6838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260" indent="-213995" algn="l" defTabSz="68389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5345" indent="-171450" algn="l" defTabSz="68389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7610"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39875"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2140"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4405"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6670"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08935" indent="-171450" algn="l" defTabSz="68389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2265" algn="l" defTabSz="683895" rtl="0" eaLnBrk="1" latinLnBrk="0" hangingPunct="1">
        <a:defRPr sz="1400" kern="1200">
          <a:solidFill>
            <a:schemeClr val="tx1"/>
          </a:solidFill>
          <a:latin typeface="+mn-lt"/>
          <a:ea typeface="+mn-ea"/>
          <a:cs typeface="+mn-cs"/>
        </a:defRPr>
      </a:lvl2pPr>
      <a:lvl3pPr marL="684530" algn="l" defTabSz="683895" rtl="0" eaLnBrk="1" latinLnBrk="0" hangingPunct="1">
        <a:defRPr sz="1400" kern="1200">
          <a:solidFill>
            <a:schemeClr val="tx1"/>
          </a:solidFill>
          <a:latin typeface="+mn-lt"/>
          <a:ea typeface="+mn-ea"/>
          <a:cs typeface="+mn-cs"/>
        </a:defRPr>
      </a:lvl3pPr>
      <a:lvl4pPr marL="1026795" algn="l" defTabSz="683895" rtl="0" eaLnBrk="1" latinLnBrk="0" hangingPunct="1">
        <a:defRPr sz="1400" kern="1200">
          <a:solidFill>
            <a:schemeClr val="tx1"/>
          </a:solidFill>
          <a:latin typeface="+mn-lt"/>
          <a:ea typeface="+mn-ea"/>
          <a:cs typeface="+mn-cs"/>
        </a:defRPr>
      </a:lvl4pPr>
      <a:lvl5pPr marL="1369060" algn="l" defTabSz="683895" rtl="0" eaLnBrk="1" latinLnBrk="0" hangingPunct="1">
        <a:defRPr sz="1400" kern="1200">
          <a:solidFill>
            <a:schemeClr val="tx1"/>
          </a:solidFill>
          <a:latin typeface="+mn-lt"/>
          <a:ea typeface="+mn-ea"/>
          <a:cs typeface="+mn-cs"/>
        </a:defRPr>
      </a:lvl5pPr>
      <a:lvl6pPr marL="1711325" algn="l" defTabSz="683895" rtl="0" eaLnBrk="1" latinLnBrk="0" hangingPunct="1">
        <a:defRPr sz="1400" kern="1200">
          <a:solidFill>
            <a:schemeClr val="tx1"/>
          </a:solidFill>
          <a:latin typeface="+mn-lt"/>
          <a:ea typeface="+mn-ea"/>
          <a:cs typeface="+mn-cs"/>
        </a:defRPr>
      </a:lvl6pPr>
      <a:lvl7pPr marL="2053590" algn="l" defTabSz="683895" rtl="0" eaLnBrk="1" latinLnBrk="0" hangingPunct="1">
        <a:defRPr sz="1400" kern="1200">
          <a:solidFill>
            <a:schemeClr val="tx1"/>
          </a:solidFill>
          <a:latin typeface="+mn-lt"/>
          <a:ea typeface="+mn-ea"/>
          <a:cs typeface="+mn-cs"/>
        </a:defRPr>
      </a:lvl7pPr>
      <a:lvl8pPr marL="2395855" algn="l" defTabSz="683895" rtl="0" eaLnBrk="1" latinLnBrk="0" hangingPunct="1">
        <a:defRPr sz="1400" kern="1200">
          <a:solidFill>
            <a:schemeClr val="tx1"/>
          </a:solidFill>
          <a:latin typeface="+mn-lt"/>
          <a:ea typeface="+mn-ea"/>
          <a:cs typeface="+mn-cs"/>
        </a:defRPr>
      </a:lvl8pPr>
      <a:lvl9pPr marL="2737485" algn="l" defTabSz="683895"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79" y="0"/>
            <a:ext cx="9159875" cy="494110"/>
          </a:xfrm>
          <a:prstGeom prst="rect">
            <a:avLst/>
          </a:prstGeom>
          <a:solidFill>
            <a:srgbClr val="808080"/>
          </a:solidFill>
          <a:ln w="9525">
            <a:noFill/>
          </a:ln>
        </p:spPr>
        <p:txBody>
          <a:bodyPr wrap="none" lIns="91282" tIns="45641" rIns="91282" bIns="45641" anchor="ctr"/>
          <a:lstStyle/>
          <a:p>
            <a:pPr algn="ctr" defTabSz="912495">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282" tIns="45641" rIns="91282" bIns="45641"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282" tIns="45641" rIns="91282" bIns="45641"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282" tIns="45641" rIns="91282" bIns="45641" rtlCol="0" anchor="ctr"/>
          <a:lstStyle>
            <a:lvl1pPr algn="l">
              <a:defRPr sz="900">
                <a:solidFill>
                  <a:schemeClr val="tx1">
                    <a:tint val="75000"/>
                  </a:schemeClr>
                </a:solidFill>
              </a:defRPr>
            </a:lvl1pPr>
          </a:lstStyle>
          <a:p>
            <a:pPr defTabSz="912495"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lgn="ctr">
              <a:defRPr sz="900">
                <a:solidFill>
                  <a:schemeClr val="tx1">
                    <a:tint val="75000"/>
                  </a:schemeClr>
                </a:solidFill>
              </a:defRPr>
            </a:lvl1pPr>
          </a:lstStyle>
          <a:p>
            <a:pPr defTabSz="912495"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33"/>
            <a:ext cx="596900" cy="332185"/>
          </a:xfrm>
          <a:prstGeom prst="rect">
            <a:avLst/>
          </a:prstGeom>
          <a:solidFill>
            <a:schemeClr val="accent1"/>
          </a:solidFill>
        </p:spPr>
        <p:txBody>
          <a:bodyPr vert="horz" lIns="91282" tIns="45641" rIns="91282" bIns="45641" rtlCol="0" anchor="ctr"/>
          <a:lstStyle>
            <a:lvl1pPr algn="ctr">
              <a:defRPr sz="900">
                <a:solidFill>
                  <a:schemeClr val="tx1">
                    <a:tint val="75000"/>
                  </a:schemeClr>
                </a:solidFill>
              </a:defRPr>
            </a:lvl1pPr>
          </a:lstStyle>
          <a:p>
            <a:pPr defTabSz="912495"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2495" fontAlgn="base"/>
              <a:t>‹#›</a:t>
            </a:fld>
            <a:endParaRPr lang="zh-CN" altLang="en-US" noProof="1">
              <a:solidFill>
                <a:prstClr val="black">
                  <a:tint val="75000"/>
                </a:prstClr>
              </a:solidFill>
            </a:endParaRPr>
          </a:p>
        </p:txBody>
      </p:sp>
      <p:grpSp>
        <p:nvGrpSpPr>
          <p:cNvPr id="3080" name="Group 14"/>
          <p:cNvGrpSpPr/>
          <p:nvPr/>
        </p:nvGrpSpPr>
        <p:grpSpPr>
          <a:xfrm>
            <a:off x="79"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2495">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Lst>
  <p:hf sldNum="0" hdr="0" ftr="0" dt="0"/>
  <p:txStyles>
    <p:titleStyle>
      <a:lvl1pPr algn="l" defTabSz="6838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38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38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345" indent="-171450" algn="l" defTabSz="6838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761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987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214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440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667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893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2265" algn="l" defTabSz="683895" rtl="0" eaLnBrk="1" latinLnBrk="0" hangingPunct="1">
        <a:defRPr sz="1400" kern="1200">
          <a:solidFill>
            <a:schemeClr val="tx1"/>
          </a:solidFill>
          <a:latin typeface="+mn-lt"/>
          <a:ea typeface="+mn-ea"/>
          <a:cs typeface="+mn-cs"/>
        </a:defRPr>
      </a:lvl2pPr>
      <a:lvl3pPr marL="684530" algn="l" defTabSz="683895" rtl="0" eaLnBrk="1" latinLnBrk="0" hangingPunct="1">
        <a:defRPr sz="1400" kern="1200">
          <a:solidFill>
            <a:schemeClr val="tx1"/>
          </a:solidFill>
          <a:latin typeface="+mn-lt"/>
          <a:ea typeface="+mn-ea"/>
          <a:cs typeface="+mn-cs"/>
        </a:defRPr>
      </a:lvl3pPr>
      <a:lvl4pPr marL="1026795" algn="l" defTabSz="683895" rtl="0" eaLnBrk="1" latinLnBrk="0" hangingPunct="1">
        <a:defRPr sz="1400" kern="1200">
          <a:solidFill>
            <a:schemeClr val="tx1"/>
          </a:solidFill>
          <a:latin typeface="+mn-lt"/>
          <a:ea typeface="+mn-ea"/>
          <a:cs typeface="+mn-cs"/>
        </a:defRPr>
      </a:lvl4pPr>
      <a:lvl5pPr marL="1369060" algn="l" defTabSz="683895" rtl="0" eaLnBrk="1" latinLnBrk="0" hangingPunct="1">
        <a:defRPr sz="1400" kern="1200">
          <a:solidFill>
            <a:schemeClr val="tx1"/>
          </a:solidFill>
          <a:latin typeface="+mn-lt"/>
          <a:ea typeface="+mn-ea"/>
          <a:cs typeface="+mn-cs"/>
        </a:defRPr>
      </a:lvl5pPr>
      <a:lvl6pPr marL="1711325" algn="l" defTabSz="683895" rtl="0" eaLnBrk="1" latinLnBrk="0" hangingPunct="1">
        <a:defRPr sz="1400" kern="1200">
          <a:solidFill>
            <a:schemeClr val="tx1"/>
          </a:solidFill>
          <a:latin typeface="+mn-lt"/>
          <a:ea typeface="+mn-ea"/>
          <a:cs typeface="+mn-cs"/>
        </a:defRPr>
      </a:lvl6pPr>
      <a:lvl7pPr marL="2053590" algn="l" defTabSz="683895" rtl="0" eaLnBrk="1" latinLnBrk="0" hangingPunct="1">
        <a:defRPr sz="1400" kern="1200">
          <a:solidFill>
            <a:schemeClr val="tx1"/>
          </a:solidFill>
          <a:latin typeface="+mn-lt"/>
          <a:ea typeface="+mn-ea"/>
          <a:cs typeface="+mn-cs"/>
        </a:defRPr>
      </a:lvl7pPr>
      <a:lvl8pPr marL="2395855" algn="l" defTabSz="683895" rtl="0" eaLnBrk="1" latinLnBrk="0" hangingPunct="1">
        <a:defRPr sz="1400" kern="1200">
          <a:solidFill>
            <a:schemeClr val="tx1"/>
          </a:solidFill>
          <a:latin typeface="+mn-lt"/>
          <a:ea typeface="+mn-ea"/>
          <a:cs typeface="+mn-cs"/>
        </a:defRPr>
      </a:lvl8pPr>
      <a:lvl9pPr marL="2737485" algn="l" defTabSz="683895"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79" y="0"/>
            <a:ext cx="9159875" cy="494110"/>
          </a:xfrm>
          <a:prstGeom prst="rect">
            <a:avLst/>
          </a:prstGeom>
          <a:solidFill>
            <a:srgbClr val="808080"/>
          </a:solidFill>
          <a:ln w="9525">
            <a:noFill/>
          </a:ln>
        </p:spPr>
        <p:txBody>
          <a:bodyPr wrap="none" lIns="91282" tIns="45641" rIns="91282" bIns="45641" anchor="ctr"/>
          <a:lstStyle/>
          <a:p>
            <a:pPr algn="ctr" defTabSz="912495">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282" tIns="45641" rIns="91282" bIns="45641"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282" tIns="45641" rIns="91282" bIns="45641"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282" tIns="45641" rIns="91282" bIns="45641" rtlCol="0" anchor="ctr"/>
          <a:lstStyle>
            <a:lvl1pPr algn="l">
              <a:defRPr sz="900">
                <a:solidFill>
                  <a:schemeClr val="tx1">
                    <a:tint val="75000"/>
                  </a:schemeClr>
                </a:solidFill>
              </a:defRPr>
            </a:lvl1pPr>
          </a:lstStyle>
          <a:p>
            <a:pPr defTabSz="912495"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lgn="ctr">
              <a:defRPr sz="900">
                <a:solidFill>
                  <a:schemeClr val="tx1">
                    <a:tint val="75000"/>
                  </a:schemeClr>
                </a:solidFill>
              </a:defRPr>
            </a:lvl1pPr>
          </a:lstStyle>
          <a:p>
            <a:pPr defTabSz="912495"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33"/>
            <a:ext cx="596900" cy="332185"/>
          </a:xfrm>
          <a:prstGeom prst="rect">
            <a:avLst/>
          </a:prstGeom>
          <a:solidFill>
            <a:schemeClr val="accent1"/>
          </a:solidFill>
        </p:spPr>
        <p:txBody>
          <a:bodyPr vert="horz" lIns="91282" tIns="45641" rIns="91282" bIns="45641" rtlCol="0" anchor="ctr"/>
          <a:lstStyle>
            <a:lvl1pPr algn="ctr">
              <a:defRPr sz="900">
                <a:solidFill>
                  <a:schemeClr val="tx1">
                    <a:tint val="75000"/>
                  </a:schemeClr>
                </a:solidFill>
              </a:defRPr>
            </a:lvl1pPr>
          </a:lstStyle>
          <a:p>
            <a:pPr defTabSz="912495"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2495" fontAlgn="base"/>
              <a:t>‹#›</a:t>
            </a:fld>
            <a:endParaRPr lang="zh-CN" altLang="en-US" noProof="1">
              <a:solidFill>
                <a:prstClr val="black">
                  <a:tint val="75000"/>
                </a:prstClr>
              </a:solidFill>
            </a:endParaRPr>
          </a:p>
        </p:txBody>
      </p:sp>
      <p:grpSp>
        <p:nvGrpSpPr>
          <p:cNvPr id="3080" name="Group 14"/>
          <p:cNvGrpSpPr/>
          <p:nvPr userDrawn="1"/>
        </p:nvGrpSpPr>
        <p:grpSpPr>
          <a:xfrm>
            <a:off x="79"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2495">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Lst>
  <p:hf sldNum="0" hdr="0" ftr="0" dt="0"/>
  <p:txStyles>
    <p:titleStyle>
      <a:lvl1pPr algn="l" defTabSz="6838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38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38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345" indent="-171450" algn="l" defTabSz="6838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761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987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214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440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667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893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2265" algn="l" defTabSz="683895" rtl="0" eaLnBrk="1" latinLnBrk="0" hangingPunct="1">
        <a:defRPr sz="1400" kern="1200">
          <a:solidFill>
            <a:schemeClr val="tx1"/>
          </a:solidFill>
          <a:latin typeface="+mn-lt"/>
          <a:ea typeface="+mn-ea"/>
          <a:cs typeface="+mn-cs"/>
        </a:defRPr>
      </a:lvl2pPr>
      <a:lvl3pPr marL="684530" algn="l" defTabSz="683895" rtl="0" eaLnBrk="1" latinLnBrk="0" hangingPunct="1">
        <a:defRPr sz="1400" kern="1200">
          <a:solidFill>
            <a:schemeClr val="tx1"/>
          </a:solidFill>
          <a:latin typeface="+mn-lt"/>
          <a:ea typeface="+mn-ea"/>
          <a:cs typeface="+mn-cs"/>
        </a:defRPr>
      </a:lvl3pPr>
      <a:lvl4pPr marL="1026795" algn="l" defTabSz="683895" rtl="0" eaLnBrk="1" latinLnBrk="0" hangingPunct="1">
        <a:defRPr sz="1400" kern="1200">
          <a:solidFill>
            <a:schemeClr val="tx1"/>
          </a:solidFill>
          <a:latin typeface="+mn-lt"/>
          <a:ea typeface="+mn-ea"/>
          <a:cs typeface="+mn-cs"/>
        </a:defRPr>
      </a:lvl4pPr>
      <a:lvl5pPr marL="1369060" algn="l" defTabSz="683895" rtl="0" eaLnBrk="1" latinLnBrk="0" hangingPunct="1">
        <a:defRPr sz="1400" kern="1200">
          <a:solidFill>
            <a:schemeClr val="tx1"/>
          </a:solidFill>
          <a:latin typeface="+mn-lt"/>
          <a:ea typeface="+mn-ea"/>
          <a:cs typeface="+mn-cs"/>
        </a:defRPr>
      </a:lvl5pPr>
      <a:lvl6pPr marL="1711325" algn="l" defTabSz="683895" rtl="0" eaLnBrk="1" latinLnBrk="0" hangingPunct="1">
        <a:defRPr sz="1400" kern="1200">
          <a:solidFill>
            <a:schemeClr val="tx1"/>
          </a:solidFill>
          <a:latin typeface="+mn-lt"/>
          <a:ea typeface="+mn-ea"/>
          <a:cs typeface="+mn-cs"/>
        </a:defRPr>
      </a:lvl6pPr>
      <a:lvl7pPr marL="2053590" algn="l" defTabSz="683895" rtl="0" eaLnBrk="1" latinLnBrk="0" hangingPunct="1">
        <a:defRPr sz="1400" kern="1200">
          <a:solidFill>
            <a:schemeClr val="tx1"/>
          </a:solidFill>
          <a:latin typeface="+mn-lt"/>
          <a:ea typeface="+mn-ea"/>
          <a:cs typeface="+mn-cs"/>
        </a:defRPr>
      </a:lvl7pPr>
      <a:lvl8pPr marL="2395855" algn="l" defTabSz="683895" rtl="0" eaLnBrk="1" latinLnBrk="0" hangingPunct="1">
        <a:defRPr sz="1400" kern="1200">
          <a:solidFill>
            <a:schemeClr val="tx1"/>
          </a:solidFill>
          <a:latin typeface="+mn-lt"/>
          <a:ea typeface="+mn-ea"/>
          <a:cs typeface="+mn-cs"/>
        </a:defRPr>
      </a:lvl8pPr>
      <a:lvl9pPr marL="2737485" algn="l" defTabSz="683895"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79" y="0"/>
            <a:ext cx="9159875" cy="494110"/>
          </a:xfrm>
          <a:prstGeom prst="rect">
            <a:avLst/>
          </a:prstGeom>
          <a:solidFill>
            <a:srgbClr val="808080"/>
          </a:solidFill>
          <a:ln w="9525">
            <a:noFill/>
          </a:ln>
        </p:spPr>
        <p:txBody>
          <a:bodyPr wrap="none" lIns="91282" tIns="45641" rIns="91282" bIns="45641" anchor="ctr"/>
          <a:lstStyle/>
          <a:p>
            <a:pPr algn="ctr" defTabSz="912495">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282" tIns="45641" rIns="91282" bIns="45641"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282" tIns="45641" rIns="91282" bIns="45641"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282" tIns="45641" rIns="91282" bIns="45641" rtlCol="0" anchor="ctr"/>
          <a:lstStyle>
            <a:lvl1pPr algn="l">
              <a:defRPr sz="900">
                <a:solidFill>
                  <a:schemeClr val="tx1">
                    <a:tint val="75000"/>
                  </a:schemeClr>
                </a:solidFill>
              </a:defRPr>
            </a:lvl1pPr>
          </a:lstStyle>
          <a:p>
            <a:pPr defTabSz="912495"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282" tIns="45641" rIns="91282" bIns="45641" rtlCol="0" anchor="ctr"/>
          <a:lstStyle>
            <a:lvl1pPr algn="ctr">
              <a:defRPr sz="900">
                <a:solidFill>
                  <a:schemeClr val="tx1">
                    <a:tint val="75000"/>
                  </a:schemeClr>
                </a:solidFill>
              </a:defRPr>
            </a:lvl1pPr>
          </a:lstStyle>
          <a:p>
            <a:pPr defTabSz="912495"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33"/>
            <a:ext cx="596900" cy="332185"/>
          </a:xfrm>
          <a:prstGeom prst="rect">
            <a:avLst/>
          </a:prstGeom>
          <a:solidFill>
            <a:schemeClr val="accent1"/>
          </a:solidFill>
        </p:spPr>
        <p:txBody>
          <a:bodyPr vert="horz" lIns="91282" tIns="45641" rIns="91282" bIns="45641" rtlCol="0" anchor="ctr"/>
          <a:lstStyle>
            <a:lvl1pPr algn="ctr">
              <a:defRPr sz="900">
                <a:solidFill>
                  <a:schemeClr val="tx1">
                    <a:tint val="75000"/>
                  </a:schemeClr>
                </a:solidFill>
              </a:defRPr>
            </a:lvl1pPr>
          </a:lstStyle>
          <a:p>
            <a:pPr defTabSz="912495"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2495" fontAlgn="base"/>
              <a:t>‹#›</a:t>
            </a:fld>
            <a:endParaRPr lang="zh-CN" altLang="en-US" noProof="1">
              <a:solidFill>
                <a:prstClr val="black">
                  <a:tint val="75000"/>
                </a:prstClr>
              </a:solidFill>
            </a:endParaRPr>
          </a:p>
        </p:txBody>
      </p:sp>
      <p:grpSp>
        <p:nvGrpSpPr>
          <p:cNvPr id="3080" name="Group 14"/>
          <p:cNvGrpSpPr/>
          <p:nvPr userDrawn="1"/>
        </p:nvGrpSpPr>
        <p:grpSpPr>
          <a:xfrm>
            <a:off x="79"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2495">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8"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hf sldNum="0" hdr="0" ftr="0" dt="0"/>
  <p:txStyles>
    <p:titleStyle>
      <a:lvl1pPr algn="l" defTabSz="68389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389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389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345" indent="-171450" algn="l" defTabSz="68389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761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987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214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440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6670"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8935" indent="-171450" algn="l" defTabSz="68389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895" rtl="0" eaLnBrk="1" latinLnBrk="0" hangingPunct="1">
        <a:defRPr sz="1400" kern="1200">
          <a:solidFill>
            <a:schemeClr val="tx1"/>
          </a:solidFill>
          <a:latin typeface="+mn-lt"/>
          <a:ea typeface="+mn-ea"/>
          <a:cs typeface="+mn-cs"/>
        </a:defRPr>
      </a:lvl1pPr>
      <a:lvl2pPr marL="342265" algn="l" defTabSz="683895" rtl="0" eaLnBrk="1" latinLnBrk="0" hangingPunct="1">
        <a:defRPr sz="1400" kern="1200">
          <a:solidFill>
            <a:schemeClr val="tx1"/>
          </a:solidFill>
          <a:latin typeface="+mn-lt"/>
          <a:ea typeface="+mn-ea"/>
          <a:cs typeface="+mn-cs"/>
        </a:defRPr>
      </a:lvl2pPr>
      <a:lvl3pPr marL="684530" algn="l" defTabSz="683895" rtl="0" eaLnBrk="1" latinLnBrk="0" hangingPunct="1">
        <a:defRPr sz="1400" kern="1200">
          <a:solidFill>
            <a:schemeClr val="tx1"/>
          </a:solidFill>
          <a:latin typeface="+mn-lt"/>
          <a:ea typeface="+mn-ea"/>
          <a:cs typeface="+mn-cs"/>
        </a:defRPr>
      </a:lvl3pPr>
      <a:lvl4pPr marL="1026795" algn="l" defTabSz="683895" rtl="0" eaLnBrk="1" latinLnBrk="0" hangingPunct="1">
        <a:defRPr sz="1400" kern="1200">
          <a:solidFill>
            <a:schemeClr val="tx1"/>
          </a:solidFill>
          <a:latin typeface="+mn-lt"/>
          <a:ea typeface="+mn-ea"/>
          <a:cs typeface="+mn-cs"/>
        </a:defRPr>
      </a:lvl4pPr>
      <a:lvl5pPr marL="1369060" algn="l" defTabSz="683895" rtl="0" eaLnBrk="1" latinLnBrk="0" hangingPunct="1">
        <a:defRPr sz="1400" kern="1200">
          <a:solidFill>
            <a:schemeClr val="tx1"/>
          </a:solidFill>
          <a:latin typeface="+mn-lt"/>
          <a:ea typeface="+mn-ea"/>
          <a:cs typeface="+mn-cs"/>
        </a:defRPr>
      </a:lvl5pPr>
      <a:lvl6pPr marL="1711325" algn="l" defTabSz="683895" rtl="0" eaLnBrk="1" latinLnBrk="0" hangingPunct="1">
        <a:defRPr sz="1400" kern="1200">
          <a:solidFill>
            <a:schemeClr val="tx1"/>
          </a:solidFill>
          <a:latin typeface="+mn-lt"/>
          <a:ea typeface="+mn-ea"/>
          <a:cs typeface="+mn-cs"/>
        </a:defRPr>
      </a:lvl6pPr>
      <a:lvl7pPr marL="2053590" algn="l" defTabSz="683895" rtl="0" eaLnBrk="1" latinLnBrk="0" hangingPunct="1">
        <a:defRPr sz="1400" kern="1200">
          <a:solidFill>
            <a:schemeClr val="tx1"/>
          </a:solidFill>
          <a:latin typeface="+mn-lt"/>
          <a:ea typeface="+mn-ea"/>
          <a:cs typeface="+mn-cs"/>
        </a:defRPr>
      </a:lvl7pPr>
      <a:lvl8pPr marL="2395855" algn="l" defTabSz="683895" rtl="0" eaLnBrk="1" latinLnBrk="0" hangingPunct="1">
        <a:defRPr sz="1400" kern="1200">
          <a:solidFill>
            <a:schemeClr val="tx1"/>
          </a:solidFill>
          <a:latin typeface="+mn-lt"/>
          <a:ea typeface="+mn-ea"/>
          <a:cs typeface="+mn-cs"/>
        </a:defRPr>
      </a:lvl8pPr>
      <a:lvl9pPr marL="2737485" algn="l" defTabSz="683895" rtl="0" eaLnBrk="1" latinLnBrk="0" hangingPunct="1">
        <a:defRPr sz="1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480" tIns="34289" rIns="68480"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480" tIns="34289" rIns="68480"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480" tIns="34289" rIns="68480" bIns="34289" rtlCol="0" anchor="ctr"/>
          <a:lstStyle>
            <a:lvl1pPr algn="l">
              <a:defRPr sz="900">
                <a:solidFill>
                  <a:schemeClr val="tx1">
                    <a:tint val="75000"/>
                  </a:schemeClr>
                </a:solidFill>
              </a:defRPr>
            </a:lvl1pPr>
          </a:lstStyle>
          <a:p>
            <a:pPr defTabSz="684530" latinLnBrk="0"/>
            <a:fld id="{530820CF-B880-4189-942D-D702A7CBA730}" type="datetimeFigureOut">
              <a:rPr lang="zh-CN" altLang="en-US" smtClean="0">
                <a:solidFill>
                  <a:prstClr val="black">
                    <a:tint val="75000"/>
                  </a:prstClr>
                </a:solidFill>
              </a:rPr>
              <a:pPr defTabSz="684530"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480" tIns="34289" rIns="68480" bIns="34289" rtlCol="0" anchor="ctr"/>
          <a:lstStyle>
            <a:lvl1pPr algn="ctr">
              <a:defRPr sz="900">
                <a:solidFill>
                  <a:schemeClr val="tx1">
                    <a:tint val="75000"/>
                  </a:schemeClr>
                </a:solidFill>
              </a:defRPr>
            </a:lvl1pPr>
          </a:lstStyle>
          <a:p>
            <a:pPr defTabSz="684530"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480" tIns="34289" rIns="68480" bIns="34289" rtlCol="0" anchor="ctr"/>
          <a:lstStyle>
            <a:lvl1pPr algn="r">
              <a:defRPr sz="900">
                <a:solidFill>
                  <a:schemeClr val="tx1">
                    <a:tint val="75000"/>
                  </a:schemeClr>
                </a:solidFill>
              </a:defRPr>
            </a:lvl1pPr>
          </a:lstStyle>
          <a:p>
            <a:pPr defTabSz="684530" latinLnBrk="0"/>
            <a:fld id="{0C913308-F349-4B6D-A68A-DD1791B4A57B}" type="slidenum">
              <a:rPr lang="zh-CN" altLang="en-US" smtClean="0">
                <a:solidFill>
                  <a:prstClr val="black">
                    <a:tint val="75000"/>
                  </a:prstClr>
                </a:solidFill>
              </a:rPr>
              <a:pPr defTabSz="684530" latinLnBrk="0"/>
              <a:t>‹#›</a:t>
            </a:fld>
            <a:endParaRPr lang="zh-CN" altLang="en-US">
              <a:solidFill>
                <a:prstClr val="black">
                  <a:tint val="75000"/>
                </a:prstClr>
              </a:solidFill>
            </a:endParaRPr>
          </a:p>
        </p:txBody>
      </p:sp>
      <p:sp>
        <p:nvSpPr>
          <p:cNvPr id="3074" name="Rectangle 11"/>
          <p:cNvSpPr/>
          <p:nvPr/>
        </p:nvSpPr>
        <p:spPr>
          <a:xfrm>
            <a:off x="68" y="0"/>
            <a:ext cx="9159875" cy="494110"/>
          </a:xfrm>
          <a:prstGeom prst="rect">
            <a:avLst/>
          </a:prstGeom>
          <a:solidFill>
            <a:srgbClr val="808080"/>
          </a:solidFill>
          <a:ln w="9525">
            <a:noFill/>
          </a:ln>
        </p:spPr>
        <p:txBody>
          <a:bodyPr wrap="none" lIns="68480" tIns="34289" rIns="68480" bIns="34289" anchor="ctr"/>
          <a:lstStyle/>
          <a:p>
            <a:pPr algn="ctr" defTabSz="684530"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4530"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5"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ctr" defTabSz="684530" rtl="0" eaLnBrk="1" latinLnBrk="0" hangingPunct="1">
        <a:spcBef>
          <a:spcPct val="0"/>
        </a:spcBef>
        <a:buNone/>
        <a:defRPr sz="3300" kern="1200">
          <a:solidFill>
            <a:schemeClr val="tx1"/>
          </a:solidFill>
          <a:latin typeface="+mj-lt"/>
          <a:ea typeface="+mj-ea"/>
          <a:cs typeface="+mj-cs"/>
        </a:defRPr>
      </a:lvl1pPr>
    </p:titleStyle>
    <p:bodyStyle>
      <a:lvl1pPr marL="256540" indent="-256540" algn="l" defTabSz="6845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260" indent="-213995" algn="l" defTabSz="68453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5980" indent="-171450" algn="l" defTabSz="68453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8245"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0510"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2775"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5040"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7305"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09570" indent="-171450" algn="l" defTabSz="68453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4530" algn="l" defTabSz="684530" rtl="0" eaLnBrk="1" latinLnBrk="0" hangingPunct="1">
        <a:defRPr sz="1400" kern="1200">
          <a:solidFill>
            <a:schemeClr val="tx1"/>
          </a:solidFill>
          <a:latin typeface="+mn-lt"/>
          <a:ea typeface="+mn-ea"/>
          <a:cs typeface="+mn-cs"/>
        </a:defRPr>
      </a:lvl3pPr>
      <a:lvl4pPr marL="1026795" algn="l" defTabSz="684530" rtl="0" eaLnBrk="1" latinLnBrk="0" hangingPunct="1">
        <a:defRPr sz="1400" kern="1200">
          <a:solidFill>
            <a:schemeClr val="tx1"/>
          </a:solidFill>
          <a:latin typeface="+mn-lt"/>
          <a:ea typeface="+mn-ea"/>
          <a:cs typeface="+mn-cs"/>
        </a:defRPr>
      </a:lvl4pPr>
      <a:lvl5pPr marL="1369060" algn="l" defTabSz="684530" rtl="0" eaLnBrk="1" latinLnBrk="0" hangingPunct="1">
        <a:defRPr sz="1400" kern="1200">
          <a:solidFill>
            <a:schemeClr val="tx1"/>
          </a:solidFill>
          <a:latin typeface="+mn-lt"/>
          <a:ea typeface="+mn-ea"/>
          <a:cs typeface="+mn-cs"/>
        </a:defRPr>
      </a:lvl5pPr>
      <a:lvl6pPr marL="1711960" algn="l" defTabSz="684530" rtl="0" eaLnBrk="1" latinLnBrk="0" hangingPunct="1">
        <a:defRPr sz="1400" kern="1200">
          <a:solidFill>
            <a:schemeClr val="tx1"/>
          </a:solidFill>
          <a:latin typeface="+mn-lt"/>
          <a:ea typeface="+mn-ea"/>
          <a:cs typeface="+mn-cs"/>
        </a:defRPr>
      </a:lvl6pPr>
      <a:lvl7pPr marL="2054225" algn="l" defTabSz="684530" rtl="0" eaLnBrk="1" latinLnBrk="0" hangingPunct="1">
        <a:defRPr sz="1400" kern="1200">
          <a:solidFill>
            <a:schemeClr val="tx1"/>
          </a:solidFill>
          <a:latin typeface="+mn-lt"/>
          <a:ea typeface="+mn-ea"/>
          <a:cs typeface="+mn-cs"/>
        </a:defRPr>
      </a:lvl7pPr>
      <a:lvl8pPr marL="2396490" algn="l" defTabSz="684530" rtl="0" eaLnBrk="1" latinLnBrk="0" hangingPunct="1">
        <a:defRPr sz="1400" kern="1200">
          <a:solidFill>
            <a:schemeClr val="tx1"/>
          </a:solidFill>
          <a:latin typeface="+mn-lt"/>
          <a:ea typeface="+mn-ea"/>
          <a:cs typeface="+mn-cs"/>
        </a:defRPr>
      </a:lvl8pPr>
      <a:lvl9pPr marL="2738755" algn="l" defTabSz="68453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67" y="0"/>
            <a:ext cx="9159875" cy="494110"/>
          </a:xfrm>
          <a:prstGeom prst="rect">
            <a:avLst/>
          </a:prstGeom>
          <a:solidFill>
            <a:srgbClr val="808080"/>
          </a:solidFill>
          <a:ln w="9525">
            <a:noFill/>
          </a:ln>
        </p:spPr>
        <p:txBody>
          <a:bodyPr wrap="none" lIns="91306" tIns="45653" rIns="91306" bIns="45653" anchor="ctr"/>
          <a:lstStyle/>
          <a:p>
            <a:pPr algn="ctr" defTabSz="912495">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306" tIns="45653" rIns="91306" bIns="4565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306" tIns="45653" rIns="91306" bIns="4565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306" tIns="45653" rIns="91306" bIns="45653" rtlCol="0" anchor="ctr"/>
          <a:lstStyle>
            <a:lvl1pPr algn="l">
              <a:defRPr sz="900">
                <a:solidFill>
                  <a:schemeClr val="tx1">
                    <a:tint val="75000"/>
                  </a:schemeClr>
                </a:solidFill>
              </a:defRPr>
            </a:lvl1pPr>
          </a:lstStyle>
          <a:p>
            <a:pPr defTabSz="912495"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306" tIns="45653" rIns="91306" bIns="45653" rtlCol="0" anchor="ctr"/>
          <a:lstStyle>
            <a:lvl1pPr algn="ctr">
              <a:defRPr sz="900">
                <a:solidFill>
                  <a:schemeClr val="tx1">
                    <a:tint val="75000"/>
                  </a:schemeClr>
                </a:solidFill>
              </a:defRPr>
            </a:lvl1pPr>
          </a:lstStyle>
          <a:p>
            <a:pPr defTabSz="912495"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21"/>
            <a:ext cx="596900" cy="332185"/>
          </a:xfrm>
          <a:prstGeom prst="rect">
            <a:avLst/>
          </a:prstGeom>
          <a:solidFill>
            <a:schemeClr val="accent1"/>
          </a:solidFill>
        </p:spPr>
        <p:txBody>
          <a:bodyPr vert="horz" lIns="91306" tIns="45653" rIns="91306" bIns="45653" rtlCol="0" anchor="ctr"/>
          <a:lstStyle>
            <a:lvl1pPr algn="ctr">
              <a:defRPr sz="900">
                <a:solidFill>
                  <a:schemeClr val="tx1">
                    <a:tint val="75000"/>
                  </a:schemeClr>
                </a:solidFill>
              </a:defRPr>
            </a:lvl1pPr>
          </a:lstStyle>
          <a:p>
            <a:pPr defTabSz="912495"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2495" fontAlgn="base"/>
              <a:t>‹#›</a:t>
            </a:fld>
            <a:endParaRPr lang="zh-CN" altLang="en-US" noProof="1">
              <a:solidFill>
                <a:prstClr val="black">
                  <a:tint val="75000"/>
                </a:prstClr>
              </a:solidFill>
            </a:endParaRPr>
          </a:p>
        </p:txBody>
      </p:sp>
      <p:grpSp>
        <p:nvGrpSpPr>
          <p:cNvPr id="3080" name="Group 14"/>
          <p:cNvGrpSpPr/>
          <p:nvPr userDrawn="1"/>
        </p:nvGrpSpPr>
        <p:grpSpPr>
          <a:xfrm>
            <a:off x="6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2495">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Lst>
  <p:hf sldNum="0" hdr="0" ftr="0" dt="0"/>
  <p:txStyles>
    <p:titleStyle>
      <a:lvl1pPr algn="l" defTabSz="6845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980"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2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5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27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04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730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957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4530" algn="l" defTabSz="684530" rtl="0" eaLnBrk="1" latinLnBrk="0" hangingPunct="1">
        <a:defRPr sz="1400" kern="1200">
          <a:solidFill>
            <a:schemeClr val="tx1"/>
          </a:solidFill>
          <a:latin typeface="+mn-lt"/>
          <a:ea typeface="+mn-ea"/>
          <a:cs typeface="+mn-cs"/>
        </a:defRPr>
      </a:lvl3pPr>
      <a:lvl4pPr marL="1026795" algn="l" defTabSz="684530" rtl="0" eaLnBrk="1" latinLnBrk="0" hangingPunct="1">
        <a:defRPr sz="1400" kern="1200">
          <a:solidFill>
            <a:schemeClr val="tx1"/>
          </a:solidFill>
          <a:latin typeface="+mn-lt"/>
          <a:ea typeface="+mn-ea"/>
          <a:cs typeface="+mn-cs"/>
        </a:defRPr>
      </a:lvl4pPr>
      <a:lvl5pPr marL="1369060" algn="l" defTabSz="684530" rtl="0" eaLnBrk="1" latinLnBrk="0" hangingPunct="1">
        <a:defRPr sz="1400" kern="1200">
          <a:solidFill>
            <a:schemeClr val="tx1"/>
          </a:solidFill>
          <a:latin typeface="+mn-lt"/>
          <a:ea typeface="+mn-ea"/>
          <a:cs typeface="+mn-cs"/>
        </a:defRPr>
      </a:lvl5pPr>
      <a:lvl6pPr marL="1711960" algn="l" defTabSz="684530" rtl="0" eaLnBrk="1" latinLnBrk="0" hangingPunct="1">
        <a:defRPr sz="1400" kern="1200">
          <a:solidFill>
            <a:schemeClr val="tx1"/>
          </a:solidFill>
          <a:latin typeface="+mn-lt"/>
          <a:ea typeface="+mn-ea"/>
          <a:cs typeface="+mn-cs"/>
        </a:defRPr>
      </a:lvl6pPr>
      <a:lvl7pPr marL="2054225" algn="l" defTabSz="684530" rtl="0" eaLnBrk="1" latinLnBrk="0" hangingPunct="1">
        <a:defRPr sz="1400" kern="1200">
          <a:solidFill>
            <a:schemeClr val="tx1"/>
          </a:solidFill>
          <a:latin typeface="+mn-lt"/>
          <a:ea typeface="+mn-ea"/>
          <a:cs typeface="+mn-cs"/>
        </a:defRPr>
      </a:lvl7pPr>
      <a:lvl8pPr marL="2396490" algn="l" defTabSz="684530" rtl="0" eaLnBrk="1" latinLnBrk="0" hangingPunct="1">
        <a:defRPr sz="1400" kern="1200">
          <a:solidFill>
            <a:schemeClr val="tx1"/>
          </a:solidFill>
          <a:latin typeface="+mn-lt"/>
          <a:ea typeface="+mn-ea"/>
          <a:cs typeface="+mn-cs"/>
        </a:defRPr>
      </a:lvl8pPr>
      <a:lvl9pPr marL="2738755" algn="l" defTabSz="684530" rtl="0" eaLnBrk="1" latinLnBrk="0" hangingPunct="1">
        <a:defRPr sz="1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29" tIns="34289" rIns="68529"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29" tIns="34289" rIns="68529"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29" tIns="34289" rIns="68529" bIns="34289" rtlCol="0" anchor="ctr"/>
          <a:lstStyle>
            <a:lvl1pPr algn="l">
              <a:defRPr sz="900">
                <a:solidFill>
                  <a:schemeClr val="tx1">
                    <a:tint val="75000"/>
                  </a:schemeClr>
                </a:solidFill>
              </a:defRPr>
            </a:lvl1pPr>
          </a:lstStyle>
          <a:p>
            <a:pPr defTabSz="685165" latinLnBrk="0"/>
            <a:fld id="{530820CF-B880-4189-942D-D702A7CBA730}" type="datetimeFigureOut">
              <a:rPr lang="zh-CN" altLang="en-US" smtClean="0">
                <a:solidFill>
                  <a:prstClr val="black">
                    <a:tint val="75000"/>
                  </a:prstClr>
                </a:solidFill>
              </a:rPr>
              <a:pPr defTabSz="685165"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29" tIns="34289" rIns="68529" bIns="34289" rtlCol="0" anchor="ctr"/>
          <a:lstStyle>
            <a:lvl1pPr algn="ctr">
              <a:defRPr sz="900">
                <a:solidFill>
                  <a:schemeClr val="tx1">
                    <a:tint val="75000"/>
                  </a:schemeClr>
                </a:solidFill>
              </a:defRPr>
            </a:lvl1pPr>
          </a:lstStyle>
          <a:p>
            <a:pPr defTabSz="685165"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29" tIns="34289" rIns="68529" bIns="34289" rtlCol="0" anchor="ctr"/>
          <a:lstStyle>
            <a:lvl1pPr algn="r">
              <a:defRPr sz="900">
                <a:solidFill>
                  <a:schemeClr val="tx1">
                    <a:tint val="75000"/>
                  </a:schemeClr>
                </a:solidFill>
              </a:defRPr>
            </a:lvl1pPr>
          </a:lstStyle>
          <a:p>
            <a:pPr defTabSz="685165" latinLnBrk="0"/>
            <a:fld id="{0C913308-F349-4B6D-A68A-DD1791B4A57B}" type="slidenum">
              <a:rPr lang="zh-CN" altLang="en-US" smtClean="0">
                <a:solidFill>
                  <a:prstClr val="black">
                    <a:tint val="75000"/>
                  </a:prstClr>
                </a:solidFill>
              </a:rPr>
              <a:pPr defTabSz="685165" latinLnBrk="0"/>
              <a:t>‹#›</a:t>
            </a:fld>
            <a:endParaRPr lang="zh-CN" altLang="en-US">
              <a:solidFill>
                <a:prstClr val="black">
                  <a:tint val="75000"/>
                </a:prstClr>
              </a:solidFill>
            </a:endParaRPr>
          </a:p>
        </p:txBody>
      </p:sp>
      <p:sp>
        <p:nvSpPr>
          <p:cNvPr id="3074" name="Rectangle 11"/>
          <p:cNvSpPr/>
          <p:nvPr/>
        </p:nvSpPr>
        <p:spPr>
          <a:xfrm>
            <a:off x="35" y="0"/>
            <a:ext cx="9159875" cy="494110"/>
          </a:xfrm>
          <a:prstGeom prst="rect">
            <a:avLst/>
          </a:prstGeom>
          <a:solidFill>
            <a:srgbClr val="808080"/>
          </a:solidFill>
          <a:ln w="9525">
            <a:noFill/>
          </a:ln>
        </p:spPr>
        <p:txBody>
          <a:bodyPr wrap="none" lIns="68529" tIns="34289" rIns="68529" bIns="34289" anchor="ctr"/>
          <a:lstStyle/>
          <a:p>
            <a:pPr algn="ctr" defTabSz="685165"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5165"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Lst>
  <p:txStyles>
    <p:titleStyle>
      <a:lvl1pPr algn="ctr" defTabSz="685165"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1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516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6615" indent="-171450" algn="l" defTabSz="6851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19888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178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4045"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6945"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69845"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2110" indent="-171450" algn="l" defTabSz="68516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165"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330" algn="l" defTabSz="685165" rtl="0" eaLnBrk="1" latinLnBrk="0" hangingPunct="1">
        <a:defRPr sz="1400" kern="1200">
          <a:solidFill>
            <a:schemeClr val="tx1"/>
          </a:solidFill>
          <a:latin typeface="+mn-lt"/>
          <a:ea typeface="+mn-ea"/>
          <a:cs typeface="+mn-cs"/>
        </a:defRPr>
      </a:lvl5pPr>
      <a:lvl6pPr marL="1713230" algn="l" defTabSz="685165" rtl="0" eaLnBrk="1" latinLnBrk="0" hangingPunct="1">
        <a:defRPr sz="1400" kern="1200">
          <a:solidFill>
            <a:schemeClr val="tx1"/>
          </a:solidFill>
          <a:latin typeface="+mn-lt"/>
          <a:ea typeface="+mn-ea"/>
          <a:cs typeface="+mn-cs"/>
        </a:defRPr>
      </a:lvl6pPr>
      <a:lvl7pPr marL="2055495" algn="l" defTabSz="685165" rtl="0" eaLnBrk="1" latinLnBrk="0" hangingPunct="1">
        <a:defRPr sz="1400" kern="1200">
          <a:solidFill>
            <a:schemeClr val="tx1"/>
          </a:solidFill>
          <a:latin typeface="+mn-lt"/>
          <a:ea typeface="+mn-ea"/>
          <a:cs typeface="+mn-cs"/>
        </a:defRPr>
      </a:lvl7pPr>
      <a:lvl8pPr marL="2398395" algn="l" defTabSz="685165" rtl="0" eaLnBrk="1" latinLnBrk="0" hangingPunct="1">
        <a:defRPr sz="1400" kern="1200">
          <a:solidFill>
            <a:schemeClr val="tx1"/>
          </a:solidFill>
          <a:latin typeface="+mn-lt"/>
          <a:ea typeface="+mn-ea"/>
          <a:cs typeface="+mn-cs"/>
        </a:defRPr>
      </a:lvl8pPr>
      <a:lvl9pPr marL="2740660" algn="l" defTabSz="685165" rtl="0" eaLnBrk="1" latinLnBrk="0" hangingPunct="1">
        <a:defRPr sz="1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latinLnBrk="0"/>
            <a:fld id="{530820CF-B880-4189-942D-D702A7CBA730}" type="datetimeFigureOut">
              <a:rPr lang="zh-CN" altLang="en-US" smtClean="0">
                <a:solidFill>
                  <a:prstClr val="black">
                    <a:tint val="75000"/>
                  </a:prstClr>
                </a:solidFill>
              </a:rPr>
              <a:pPr defTabSz="685800" latinLnBrk="0"/>
              <a:t>2019-01-03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latinLnBrk="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latinLnBrk="0"/>
            <a:fld id="{0C913308-F349-4B6D-A68A-DD1791B4A57B}" type="slidenum">
              <a:rPr lang="zh-CN" altLang="en-US" smtClean="0">
                <a:solidFill>
                  <a:prstClr val="black">
                    <a:tint val="75000"/>
                  </a:prstClr>
                </a:solidFill>
              </a:rPr>
              <a:pPr defTabSz="685800" latinLnBrk="0"/>
              <a:t>‹#›</a:t>
            </a:fld>
            <a:endParaRPr lang="zh-CN" altLang="en-US">
              <a:solidFill>
                <a:prstClr val="black">
                  <a:tint val="75000"/>
                </a:prstClr>
              </a:solidFill>
            </a:endParaRPr>
          </a:p>
        </p:txBody>
      </p:sp>
      <p:sp>
        <p:nvSpPr>
          <p:cNvPr id="3074" name="Rectangle 11"/>
          <p:cNvSpPr/>
          <p:nvPr/>
        </p:nvSpPr>
        <p:spPr>
          <a:xfrm>
            <a:off x="1" y="0"/>
            <a:ext cx="9159875" cy="494110"/>
          </a:xfrm>
          <a:prstGeom prst="rect">
            <a:avLst/>
          </a:prstGeom>
          <a:solidFill>
            <a:srgbClr val="808080"/>
          </a:solidFill>
          <a:ln w="9525">
            <a:noFill/>
          </a:ln>
        </p:spPr>
        <p:txBody>
          <a:bodyPr wrap="none" lIns="68580" tIns="34290" rIns="68580" bIns="34290" anchor="ctr"/>
          <a:lstStyle/>
          <a:p>
            <a:pPr algn="ctr" defTabSz="685800" latinLnBrk="0">
              <a:lnSpc>
                <a:spcPct val="150000"/>
              </a:lnSpc>
            </a:pPr>
            <a:endParaRPr lang="zh-CN" altLang="en-US" sz="1400" dirty="0">
              <a:solidFill>
                <a:prstClr val="black"/>
              </a:solidFill>
              <a:latin typeface="Arial" panose="020B0604020202020204" pitchFamily="34" charset="0"/>
            </a:endParaRPr>
          </a:p>
        </p:txBody>
      </p:sp>
      <p:grpSp>
        <p:nvGrpSpPr>
          <p:cNvPr id="3080" name="Group 14"/>
          <p:cNvGrpSpPr/>
          <p:nvPr/>
        </p:nvGrpSpPr>
        <p:grpSpPr>
          <a:xfrm>
            <a:off x="0" y="0"/>
            <a:ext cx="2413000" cy="494110"/>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5800" latinLnBrk="0">
                <a:lnSpc>
                  <a:spcPct val="150000"/>
                </a:lnSpc>
              </a:pPr>
              <a:endParaRPr lang="zh-CN" altLang="en-US" sz="1400" dirty="0">
                <a:solidFill>
                  <a:srgbClr val="0053A3"/>
                </a:solidFill>
                <a:latin typeface="Arial" panose="020B0604020202020204" pitchFamily="34" charset="0"/>
              </a:endParaRPr>
            </a:p>
          </p:txBody>
        </p:sp>
        <p:pic>
          <p:nvPicPr>
            <p:cNvPr id="3082" name="图片 48" descr="河南省人民医院 院徽白色.png"/>
            <p:cNvPicPr>
              <a:picLocks noChangeAspect="1"/>
            </p:cNvPicPr>
            <p:nvPr/>
          </p:nvPicPr>
          <p:blipFill>
            <a:blip r:embed="rId1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84" y="0"/>
            <a:ext cx="9159875" cy="494110"/>
          </a:xfrm>
          <a:prstGeom prst="rect">
            <a:avLst/>
          </a:prstGeom>
          <a:solidFill>
            <a:srgbClr val="808080"/>
          </a:solidFill>
          <a:ln w="9525">
            <a:noFill/>
          </a:ln>
        </p:spPr>
        <p:txBody>
          <a:bodyPr wrap="none" lIns="90652" tIns="45326" rIns="90652" bIns="45326" anchor="ctr"/>
          <a:lstStyle/>
          <a:p>
            <a:pPr algn="ctr" defTabSz="905510">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0652" tIns="45326" rIns="90652" bIns="45326"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0652" tIns="45326" rIns="90652" bIns="45326" anchor="t"/>
          <a:lstStyle/>
          <a:p>
            <a:pPr lvl="0"/>
            <a:r>
              <a:rPr lang="zh-CN" altLang="en-US"/>
              <a:t>单击此处编辑母版文本样式</a:t>
            </a:r>
          </a:p>
          <a:p>
            <a:pPr lvl="1" indent="-226060"/>
            <a:r>
              <a:rPr lang="zh-CN" altLang="en-US"/>
              <a:t>第二级</a:t>
            </a:r>
          </a:p>
          <a:p>
            <a:pPr lvl="2" indent="-226060"/>
            <a:r>
              <a:rPr lang="zh-CN" altLang="en-US"/>
              <a:t>第三级</a:t>
            </a:r>
          </a:p>
          <a:p>
            <a:pPr lvl="3" indent="-226060"/>
            <a:r>
              <a:rPr lang="zh-CN" altLang="en-US"/>
              <a:t>第四级</a:t>
            </a:r>
          </a:p>
          <a:p>
            <a:pPr lvl="4" indent="-226060"/>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0652" tIns="45326" rIns="90652" bIns="45326" rtlCol="0" anchor="ctr"/>
          <a:lstStyle>
            <a:lvl1pPr algn="l">
              <a:defRPr sz="900">
                <a:solidFill>
                  <a:schemeClr val="tx1">
                    <a:tint val="75000"/>
                  </a:schemeClr>
                </a:solidFill>
              </a:defRPr>
            </a:lvl1pPr>
          </a:lstStyle>
          <a:p>
            <a:pPr defTabSz="905510"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0652" tIns="45326" rIns="90652" bIns="45326" rtlCol="0" anchor="ctr"/>
          <a:lstStyle>
            <a:lvl1pPr algn="ctr">
              <a:defRPr sz="900">
                <a:solidFill>
                  <a:schemeClr val="tx1">
                    <a:tint val="75000"/>
                  </a:schemeClr>
                </a:solidFill>
              </a:defRPr>
            </a:lvl1pPr>
          </a:lstStyle>
          <a:p>
            <a:pPr defTabSz="905510"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848"/>
            <a:ext cx="596900" cy="332185"/>
          </a:xfrm>
          <a:prstGeom prst="rect">
            <a:avLst/>
          </a:prstGeom>
          <a:solidFill>
            <a:schemeClr val="accent1"/>
          </a:solidFill>
        </p:spPr>
        <p:txBody>
          <a:bodyPr vert="horz" lIns="90652" tIns="45326" rIns="90652" bIns="45326" rtlCol="0" anchor="ctr"/>
          <a:lstStyle>
            <a:lvl1pPr algn="ctr">
              <a:defRPr sz="900">
                <a:solidFill>
                  <a:schemeClr val="tx1">
                    <a:tint val="75000"/>
                  </a:schemeClr>
                </a:solidFill>
              </a:defRPr>
            </a:lvl1pPr>
          </a:lstStyle>
          <a:p>
            <a:pPr defTabSz="905510"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05510" fontAlgn="base"/>
              <a:t>‹#›</a:t>
            </a:fld>
            <a:endParaRPr lang="zh-CN" altLang="en-US" noProof="1">
              <a:solidFill>
                <a:prstClr val="black">
                  <a:tint val="75000"/>
                </a:prstClr>
              </a:solidFill>
            </a:endParaRPr>
          </a:p>
        </p:txBody>
      </p:sp>
      <p:grpSp>
        <p:nvGrpSpPr>
          <p:cNvPr id="3080" name="Group 14"/>
          <p:cNvGrpSpPr/>
          <p:nvPr userDrawn="1"/>
        </p:nvGrpSpPr>
        <p:grpSpPr>
          <a:xfrm>
            <a:off x="394"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05510">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7"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sldNum="0" hdr="0" ftr="0" dt="0"/>
  <p:txStyles>
    <p:titleStyle>
      <a:lvl1pPr algn="l" defTabSz="6788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180" indent="-170180" algn="l" defTabSz="6788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09905" indent="-170180" algn="l" defTabSz="6788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48995" indent="-170180" algn="l" defTabSz="6788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88085"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27810"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67535"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07260"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46350"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886075" indent="-170180" algn="l" defTabSz="6788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78815" rtl="0" eaLnBrk="1" latinLnBrk="0" hangingPunct="1">
        <a:defRPr sz="1400" kern="1200">
          <a:solidFill>
            <a:schemeClr val="tx1"/>
          </a:solidFill>
          <a:latin typeface="+mn-lt"/>
          <a:ea typeface="+mn-ea"/>
          <a:cs typeface="+mn-cs"/>
        </a:defRPr>
      </a:lvl1pPr>
      <a:lvl2pPr marL="339090" algn="l" defTabSz="678815" rtl="0" eaLnBrk="1" latinLnBrk="0" hangingPunct="1">
        <a:defRPr sz="1400" kern="1200">
          <a:solidFill>
            <a:schemeClr val="tx1"/>
          </a:solidFill>
          <a:latin typeface="+mn-lt"/>
          <a:ea typeface="+mn-ea"/>
          <a:cs typeface="+mn-cs"/>
        </a:defRPr>
      </a:lvl2pPr>
      <a:lvl3pPr marL="678815" algn="l" defTabSz="678815" rtl="0" eaLnBrk="1" latinLnBrk="0" hangingPunct="1">
        <a:defRPr sz="1400" kern="1200">
          <a:solidFill>
            <a:schemeClr val="tx1"/>
          </a:solidFill>
          <a:latin typeface="+mn-lt"/>
          <a:ea typeface="+mn-ea"/>
          <a:cs typeface="+mn-cs"/>
        </a:defRPr>
      </a:lvl3pPr>
      <a:lvl4pPr marL="1018540" algn="l" defTabSz="678815" rtl="0" eaLnBrk="1" latinLnBrk="0" hangingPunct="1">
        <a:defRPr sz="1400" kern="1200">
          <a:solidFill>
            <a:schemeClr val="tx1"/>
          </a:solidFill>
          <a:latin typeface="+mn-lt"/>
          <a:ea typeface="+mn-ea"/>
          <a:cs typeface="+mn-cs"/>
        </a:defRPr>
      </a:lvl4pPr>
      <a:lvl5pPr marL="1358265" algn="l" defTabSz="678815" rtl="0" eaLnBrk="1" latinLnBrk="0" hangingPunct="1">
        <a:defRPr sz="1400" kern="1200">
          <a:solidFill>
            <a:schemeClr val="tx1"/>
          </a:solidFill>
          <a:latin typeface="+mn-lt"/>
          <a:ea typeface="+mn-ea"/>
          <a:cs typeface="+mn-cs"/>
        </a:defRPr>
      </a:lvl5pPr>
      <a:lvl6pPr marL="1697990" algn="l" defTabSz="678815" rtl="0" eaLnBrk="1" latinLnBrk="0" hangingPunct="1">
        <a:defRPr sz="1400" kern="1200">
          <a:solidFill>
            <a:schemeClr val="tx1"/>
          </a:solidFill>
          <a:latin typeface="+mn-lt"/>
          <a:ea typeface="+mn-ea"/>
          <a:cs typeface="+mn-cs"/>
        </a:defRPr>
      </a:lvl6pPr>
      <a:lvl7pPr marL="2037080" algn="l" defTabSz="678815" rtl="0" eaLnBrk="1" latinLnBrk="0" hangingPunct="1">
        <a:defRPr sz="1400" kern="1200">
          <a:solidFill>
            <a:schemeClr val="tx1"/>
          </a:solidFill>
          <a:latin typeface="+mn-lt"/>
          <a:ea typeface="+mn-ea"/>
          <a:cs typeface="+mn-cs"/>
        </a:defRPr>
      </a:lvl7pPr>
      <a:lvl8pPr marL="2376805" algn="l" defTabSz="678815" rtl="0" eaLnBrk="1" latinLnBrk="0" hangingPunct="1">
        <a:defRPr sz="1400" kern="1200">
          <a:solidFill>
            <a:schemeClr val="tx1"/>
          </a:solidFill>
          <a:latin typeface="+mn-lt"/>
          <a:ea typeface="+mn-ea"/>
          <a:cs typeface="+mn-cs"/>
        </a:defRPr>
      </a:lvl8pPr>
      <a:lvl9pPr marL="2716530" algn="l" defTabSz="678815" rtl="0" eaLnBrk="1" latinLnBrk="0" hangingPunct="1">
        <a:defRPr sz="14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0" y="0"/>
            <a:ext cx="9159875" cy="494110"/>
          </a:xfrm>
          <a:prstGeom prst="rect">
            <a:avLst/>
          </a:prstGeom>
          <a:solidFill>
            <a:srgbClr val="808080"/>
          </a:solidFill>
          <a:ln w="9525">
            <a:noFill/>
          </a:ln>
        </p:spPr>
        <p:txBody>
          <a:bodyPr wrap="none" anchor="ctr"/>
          <a:lstStyle/>
          <a:p>
            <a:pPr algn="ctr" defTabSz="914400">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454"/>
            <a:ext cx="596900" cy="332185"/>
          </a:xfrm>
          <a:prstGeom prst="rect">
            <a:avLst/>
          </a:prstGeom>
          <a:solidFill>
            <a:schemeClr val="accent1"/>
          </a:solidFill>
        </p:spPr>
        <p:txBody>
          <a:bodyPr vert="horz" lIns="91440" tIns="45720" rIns="91440" bIns="45720" rtlCol="0" anchor="ctr"/>
          <a:lstStyle>
            <a:lvl1pPr algn="ctr">
              <a:defRPr sz="900">
                <a:solidFill>
                  <a:schemeClr val="tx1">
                    <a:tint val="75000"/>
                  </a:schemeClr>
                </a:solidFill>
              </a:defRPr>
            </a:lvl1pPr>
          </a:lstStyle>
          <a:p>
            <a:pPr defTabSz="914400"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4400" fontAlgn="base"/>
              <a:t>‹#›</a:t>
            </a:fld>
            <a:endParaRPr lang="zh-CN" altLang="en-US" noProof="1">
              <a:solidFill>
                <a:prstClr val="black">
                  <a:tint val="75000"/>
                </a:prstClr>
              </a:solidFill>
            </a:endParaRPr>
          </a:p>
        </p:txBody>
      </p:sp>
      <p:grpSp>
        <p:nvGrpSpPr>
          <p:cNvPr id="3080" name="Group 14"/>
          <p:cNvGrpSpPr/>
          <p:nvPr userDrawn="1"/>
        </p:nvGrpSpPr>
        <p:grpSpPr>
          <a:xfrm>
            <a:off x="0" y="0"/>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4400">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48" y="2"/>
            <a:ext cx="9159875" cy="493713"/>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44" tIns="45672" rIns="91344" bIns="45672" anchor="ctr"/>
          <a:lstStyle/>
          <a:p>
            <a:pPr algn="ctr" defTabSz="913130" fontAlgn="base">
              <a:lnSpc>
                <a:spcPct val="150000"/>
              </a:lnSpc>
              <a:spcBef>
                <a:spcPct val="0"/>
              </a:spcBef>
              <a:spcAft>
                <a:spcPct val="0"/>
              </a:spcAft>
            </a:pPr>
            <a:endParaRPr lang="zh-CN" altLang="en-US">
              <a:solidFill>
                <a:prstClr val="black"/>
              </a:solidFill>
              <a:latin typeface="Arial" panose="020B0604020202020204" pitchFamily="34" charset="0"/>
              <a:ea typeface="宋体" panose="02010600030101010101" pitchFamily="2" charset="-122"/>
            </a:endParaRPr>
          </a:p>
        </p:txBody>
      </p:sp>
      <p:sp>
        <p:nvSpPr>
          <p:cNvPr id="5123" name="标题占位符 1"/>
          <p:cNvSpPr>
            <a:spLocks noGrp="1" noChangeArrowheads="1"/>
          </p:cNvSpPr>
          <p:nvPr>
            <p:ph type="title" idx="4294967295"/>
          </p:nvPr>
        </p:nvSpPr>
        <p:spPr bwMode="auto">
          <a:xfrm>
            <a:off x="628650" y="274643"/>
            <a:ext cx="78867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44" tIns="45672" rIns="91344" bIns="45672" numCol="1" anchor="ctr" anchorCtr="0" compatLnSpc="1"/>
          <a:lstStyle/>
          <a:p>
            <a:pPr lvl="0"/>
            <a:r>
              <a:rPr lang="zh-CN" altLang="en-US"/>
              <a:t>单击此处编辑母版标题样式</a:t>
            </a:r>
          </a:p>
        </p:txBody>
      </p:sp>
      <p:sp>
        <p:nvSpPr>
          <p:cNvPr id="3076" name="文本占位符 2"/>
          <p:cNvSpPr>
            <a:spLocks noGrp="1"/>
          </p:cNvSpPr>
          <p:nvPr>
            <p:ph type="body"/>
          </p:nvPr>
        </p:nvSpPr>
        <p:spPr>
          <a:xfrm>
            <a:off x="628650" y="1370013"/>
            <a:ext cx="7886700" cy="3262312"/>
          </a:xfrm>
          <a:prstGeom prst="rect">
            <a:avLst/>
          </a:prstGeom>
          <a:noFill/>
          <a:ln w="9525">
            <a:noFill/>
          </a:ln>
        </p:spPr>
        <p:txBody>
          <a:bodyPr lIns="91344" tIns="45672" rIns="91344" bIns="45672" ancho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628650" y="4767311"/>
            <a:ext cx="2057400" cy="274637"/>
          </a:xfrm>
          <a:prstGeom prst="rect">
            <a:avLst/>
          </a:prstGeom>
        </p:spPr>
        <p:txBody>
          <a:bodyPr vert="horz" lIns="91344" tIns="45672" rIns="91344" bIns="45672" rtlCol="0" anchor="ctr"/>
          <a:lstStyle>
            <a:lvl1pPr algn="l">
              <a:defRPr sz="900" noProof="1" smtClean="0">
                <a:solidFill>
                  <a:schemeClr val="tx1">
                    <a:tint val="75000"/>
                  </a:schemeClr>
                </a:solidFill>
                <a:latin typeface="Arial" panose="020B0604020202020204" pitchFamily="34" charset="0"/>
                <a:ea typeface="宋体" panose="02010600030101010101" pitchFamily="2" charset="-122"/>
                <a:cs typeface="+mn-ea"/>
              </a:defRPr>
            </a:lvl1pPr>
          </a:lstStyle>
          <a:p>
            <a:pPr defTabSz="913130" fontAlgn="base" latinLnBrk="0">
              <a:spcBef>
                <a:spcPct val="0"/>
              </a:spcBef>
              <a:spcAft>
                <a:spcPct val="0"/>
              </a:spcAft>
            </a:pPr>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311"/>
            <a:ext cx="3086100" cy="274637"/>
          </a:xfrm>
          <a:prstGeom prst="rect">
            <a:avLst/>
          </a:prstGeom>
        </p:spPr>
        <p:txBody>
          <a:bodyPr vert="horz" lIns="91344" tIns="45672" rIns="91344" bIns="45672" rtlCol="0" anchor="ctr"/>
          <a:lstStyle>
            <a:lvl1pPr algn="ctr">
              <a:defRPr sz="900" noProof="1">
                <a:solidFill>
                  <a:schemeClr val="tx1">
                    <a:tint val="75000"/>
                  </a:schemeClr>
                </a:solidFill>
              </a:defRPr>
            </a:lvl1pPr>
          </a:lstStyle>
          <a:p>
            <a:pPr defTabSz="913130" fontAlgn="base" latinLnBrk="0">
              <a:spcBef>
                <a:spcPct val="0"/>
              </a:spcBef>
              <a:spcAft>
                <a:spcPct val="0"/>
              </a:spcAft>
            </a:pPr>
            <a:endParaRPr lang="zh-CN" altLang="en-US">
              <a:solidFill>
                <a:prstClr val="black">
                  <a:tint val="75000"/>
                </a:prstClr>
              </a:solidFill>
              <a:ea typeface="Gulim" panose="020B0600000101010101" pitchFamily="34" charset="-127"/>
            </a:endParaRPr>
          </a:p>
        </p:txBody>
      </p:sp>
      <p:sp>
        <p:nvSpPr>
          <p:cNvPr id="6" name="灯片编号占位符 5"/>
          <p:cNvSpPr>
            <a:spLocks noGrp="1"/>
          </p:cNvSpPr>
          <p:nvPr>
            <p:ph type="sldNum" sz="quarter" idx="4"/>
          </p:nvPr>
        </p:nvSpPr>
        <p:spPr>
          <a:xfrm>
            <a:off x="8402638" y="4768850"/>
            <a:ext cx="596900" cy="331788"/>
          </a:xfrm>
          <a:prstGeom prst="rect">
            <a:avLst/>
          </a:prstGeom>
          <a:solidFill>
            <a:schemeClr val="accent1"/>
          </a:solidFill>
        </p:spPr>
        <p:txBody>
          <a:bodyPr vert="horz" wrap="square" lIns="91344" tIns="45672" rIns="91344" bIns="45672" numCol="1" anchor="ctr" anchorCtr="0" compatLnSpc="1"/>
          <a:lstStyle>
            <a:lvl1pPr algn="ctr">
              <a:defRPr sz="900">
                <a:solidFill>
                  <a:srgbClr val="898989"/>
                </a:solidFill>
                <a:latin typeface="Arial" panose="020B0604020202020204" pitchFamily="34" charset="0"/>
                <a:ea typeface="宋体" panose="02010600030101010101" pitchFamily="2" charset="-122"/>
              </a:defRPr>
            </a:lvl1pPr>
          </a:lstStyle>
          <a:p>
            <a:pPr defTabSz="913130" fontAlgn="base" latinLnBrk="0">
              <a:spcBef>
                <a:spcPct val="0"/>
              </a:spcBef>
              <a:spcAft>
                <a:spcPct val="0"/>
              </a:spcAft>
            </a:pPr>
            <a:fld id="{3BCB4128-48E2-4D2B-8BFA-C5D7065F03E4}" type="slidenum">
              <a:rPr lang="zh-CN" altLang="en-US" smtClean="0"/>
              <a:pPr defTabSz="913130" fontAlgn="base" latinLnBrk="0">
                <a:spcBef>
                  <a:spcPct val="0"/>
                </a:spcBef>
                <a:spcAft>
                  <a:spcPct val="0"/>
                </a:spcAft>
              </a:pPr>
              <a:t>‹#›</a:t>
            </a:fld>
            <a:endParaRPr lang="zh-CN" altLang="en-US">
              <a:latin typeface="Verdana" panose="020B0604030504040204" pitchFamily="34" charset="0"/>
              <a:ea typeface="微软雅黑" panose="020B0503020204020204" pitchFamily="34" charset="-122"/>
            </a:endParaRPr>
          </a:p>
        </p:txBody>
      </p:sp>
      <p:grpSp>
        <p:nvGrpSpPr>
          <p:cNvPr id="5128" name="Group 14"/>
          <p:cNvGrpSpPr/>
          <p:nvPr/>
        </p:nvGrpSpPr>
        <p:grpSpPr bwMode="auto">
          <a:xfrm>
            <a:off x="2" y="2"/>
            <a:ext cx="2105025" cy="493713"/>
            <a:chOff x="6160" y="0"/>
            <a:chExt cx="1520" cy="415"/>
          </a:xfrm>
        </p:grpSpPr>
        <p:sp>
          <p:nvSpPr>
            <p:cNvPr id="5129" name="Rectangle 15"/>
            <p:cNvSpPr>
              <a:spLocks noChangeArrowheads="1"/>
            </p:cNvSpPr>
            <p:nvPr/>
          </p:nvSpPr>
          <p:spPr bwMode="auto">
            <a:xfrm>
              <a:off x="6160" y="0"/>
              <a:ext cx="1520" cy="415"/>
            </a:xfrm>
            <a:prstGeom prst="rect">
              <a:avLst/>
            </a:prstGeom>
            <a:solidFill>
              <a:srgbClr val="0053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3130" fontAlgn="base">
                <a:lnSpc>
                  <a:spcPct val="150000"/>
                </a:lnSpc>
                <a:spcBef>
                  <a:spcPct val="0"/>
                </a:spcBef>
                <a:spcAft>
                  <a:spcPct val="0"/>
                </a:spcAft>
              </a:pPr>
              <a:endParaRPr lang="zh-CN" altLang="en-US">
                <a:solidFill>
                  <a:srgbClr val="0053A3"/>
                </a:solidFill>
                <a:latin typeface="Arial" panose="020B0604020202020204" pitchFamily="34" charset="0"/>
                <a:ea typeface="宋体" panose="02010600030101010101" pitchFamily="2" charset="-122"/>
              </a:endParaRPr>
            </a:p>
          </p:txBody>
        </p:sp>
        <p:pic>
          <p:nvPicPr>
            <p:cNvPr id="5130" name="图片 48" descr="河南省人民医院 院徽白色.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97" y="83"/>
              <a:ext cx="1255"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Lst>
  <p:txStyles>
    <p:titleStyle>
      <a:lvl1pPr algn="l" defTabSz="684530" rtl="0" fontAlgn="base">
        <a:lnSpc>
          <a:spcPct val="90000"/>
        </a:lnSpc>
        <a:spcBef>
          <a:spcPct val="0"/>
        </a:spcBef>
        <a:spcAft>
          <a:spcPct val="0"/>
        </a:spcAft>
        <a:defRPr sz="3300" kern="1200">
          <a:solidFill>
            <a:schemeClr val="tx1"/>
          </a:solidFill>
          <a:latin typeface="+mj-lt"/>
          <a:ea typeface="+mj-ea"/>
          <a:cs typeface="HY중고딕" charset="0"/>
        </a:defRPr>
      </a:lvl1pPr>
      <a:lvl2pPr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2pPr>
      <a:lvl3pPr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3pPr>
      <a:lvl4pPr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4pPr>
      <a:lvl5pPr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5pPr>
      <a:lvl6pPr marL="456565"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6pPr>
      <a:lvl7pPr marL="913130"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7pPr>
      <a:lvl8pPr marL="1369695"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8pPr>
      <a:lvl9pPr marL="1826895" algn="l" defTabSz="684530" rtl="0" fontAlgn="base">
        <a:lnSpc>
          <a:spcPct val="90000"/>
        </a:lnSpc>
        <a:spcBef>
          <a:spcPct val="0"/>
        </a:spcBef>
        <a:spcAft>
          <a:spcPct val="0"/>
        </a:spcAft>
        <a:defRPr sz="3300">
          <a:solidFill>
            <a:schemeClr val="tx1"/>
          </a:solidFill>
          <a:latin typeface="Consolas" panose="020B0609020204030204" pitchFamily="49" charset="0"/>
          <a:ea typeface="HY중고딕" charset="0"/>
          <a:cs typeface="HY중고딕" charset="0"/>
        </a:defRPr>
      </a:lvl9pPr>
    </p:titleStyle>
    <p:bodyStyle>
      <a:lvl1pPr marL="171450" indent="-171450" algn="l" defTabSz="68453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Gulim" panose="020B0600000101010101" pitchFamily="34" charset="-127"/>
          <a:cs typeface="+mn-cs"/>
        </a:defRPr>
      </a:lvl1pPr>
      <a:lvl2pPr marL="513715" indent="-171450" algn="l" defTabSz="68453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Gulim" panose="020B0600000101010101" pitchFamily="34" charset="-127"/>
          <a:cs typeface="+mn-cs"/>
        </a:defRPr>
      </a:lvl2pPr>
      <a:lvl3pPr marL="855980" indent="-171450" algn="l" defTabSz="68453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Gulim" panose="020B0600000101010101" pitchFamily="34" charset="-127"/>
          <a:cs typeface="+mn-cs"/>
        </a:defRPr>
      </a:lvl3pPr>
      <a:lvl4pPr marL="1198880" indent="-171450" algn="l" defTabSz="68453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Gulim" panose="020B0600000101010101" pitchFamily="34" charset="-127"/>
          <a:cs typeface="+mn-cs"/>
        </a:defRPr>
      </a:lvl4pPr>
      <a:lvl5pPr marL="1541145" indent="-171450" algn="l" defTabSz="68453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Gulim" panose="020B0600000101010101" pitchFamily="34" charset="-127"/>
          <a:cs typeface="+mn-cs"/>
        </a:defRPr>
      </a:lvl5pPr>
      <a:lvl6pPr marL="18834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3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5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69695"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125"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1" y="0"/>
            <a:ext cx="9159875" cy="494110"/>
          </a:xfrm>
          <a:prstGeom prst="rect">
            <a:avLst/>
          </a:prstGeom>
          <a:solidFill>
            <a:srgbClr val="808080"/>
          </a:solidFill>
          <a:ln w="9525">
            <a:noFill/>
          </a:ln>
        </p:spPr>
        <p:txBody>
          <a:bodyPr wrap="none" anchor="ctr"/>
          <a:lstStyle/>
          <a:p>
            <a:pPr algn="ctr" defTabSz="685800" fontAlgn="base" latinLnBrk="0">
              <a:lnSpc>
                <a:spcPct val="150000"/>
              </a:lnSpc>
              <a:spcBef>
                <a:spcPct val="0"/>
              </a:spcBef>
              <a:spcAft>
                <a:spcPct val="0"/>
              </a:spcAft>
              <a:buFont typeface="Arial" panose="020B0604020202020204" pitchFamily="34" charset="0"/>
              <a:buNone/>
            </a:pPr>
            <a:endParaRPr lang="zh-CN" altLang="en-US" sz="1800"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440" tIns="45720" rIns="91440" bIns="45720" anchor="t"/>
          <a:lstStyle/>
          <a:p>
            <a:pPr lvl="0"/>
            <a:r>
              <a:rPr lang="zh-CN" altLang="en-US"/>
              <a:t>单击此处编辑母版文本样式</a:t>
            </a:r>
          </a:p>
          <a:p>
            <a:pPr lvl="1" indent="-171450"/>
            <a:r>
              <a:rPr lang="zh-CN" altLang="en-US"/>
              <a:t>第二级</a:t>
            </a:r>
          </a:p>
          <a:p>
            <a:pPr lvl="2" indent="-171450"/>
            <a:r>
              <a:rPr lang="zh-CN" altLang="en-US"/>
              <a:t>第三级</a:t>
            </a:r>
          </a:p>
          <a:p>
            <a:pPr lvl="3" indent="-171450"/>
            <a:r>
              <a:rPr lang="zh-CN" altLang="en-US"/>
              <a:t>第四级</a:t>
            </a:r>
          </a:p>
          <a:p>
            <a:pPr lvl="4" indent="-17145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latinLnBrk="0">
              <a:spcBef>
                <a:spcPct val="0"/>
              </a:spcBef>
              <a:spcAft>
                <a:spcPct val="0"/>
              </a:spcAft>
            </a:pPr>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latinLnBrk="0">
              <a:spcBef>
                <a:spcPct val="0"/>
              </a:spcBef>
              <a:spcAft>
                <a:spcPct val="0"/>
              </a:spcAft>
            </a:pPr>
            <a:endParaRPr lang="zh-CN" altLang="en-US" noProof="1">
              <a:solidFill>
                <a:prstClr val="black">
                  <a:tint val="75000"/>
                </a:prstClr>
              </a:solidFill>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4"/>
          </p:nvPr>
        </p:nvSpPr>
        <p:spPr>
          <a:xfrm>
            <a:off x="8402638" y="4768454"/>
            <a:ext cx="596900" cy="332185"/>
          </a:xfrm>
          <a:prstGeom prst="rect">
            <a:avLst/>
          </a:prstGeom>
          <a:solidFill>
            <a:schemeClr val="accent1"/>
          </a:solidFill>
        </p:spPr>
        <p:txBody>
          <a:bodyPr vert="horz" lIns="91440" tIns="45720" rIns="91440" bIns="45720" rtlCol="0" anchor="ctr"/>
          <a:lstStyle>
            <a:lvl1pPr algn="ctr">
              <a:defRPr sz="900">
                <a:solidFill>
                  <a:schemeClr val="tx1">
                    <a:tint val="75000"/>
                  </a:schemeClr>
                </a:solidFill>
              </a:defRPr>
            </a:lvl1pPr>
          </a:lstStyle>
          <a:p>
            <a:pPr defTabSz="685800" fontAlgn="base" latinLnBrk="0">
              <a:spcBef>
                <a:spcPct val="0"/>
              </a:spcBef>
              <a:spcAft>
                <a:spcPct val="0"/>
              </a:spcAft>
            </a:pPr>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685800" fontAlgn="base" latinLnBrk="0">
                <a:spcBef>
                  <a:spcPct val="0"/>
                </a:spcBef>
                <a:spcAft>
                  <a:spcPct val="0"/>
                </a:spcAft>
              </a:pPr>
              <a:t>‹#›</a:t>
            </a:fld>
            <a:endParaRPr lang="zh-CN" altLang="en-US" noProof="1">
              <a:solidFill>
                <a:prstClr val="black">
                  <a:tint val="75000"/>
                </a:prstClr>
              </a:solidFill>
              <a:latin typeface="Arial" panose="020B0604020202020204" pitchFamily="34" charset="0"/>
              <a:ea typeface="宋体" panose="02010600030101010101" pitchFamily="2" charset="-122"/>
            </a:endParaRPr>
          </a:p>
        </p:txBody>
      </p:sp>
      <p:grpSp>
        <p:nvGrpSpPr>
          <p:cNvPr id="3080" name="Group 14"/>
          <p:cNvGrpSpPr/>
          <p:nvPr userDrawn="1"/>
        </p:nvGrpSpPr>
        <p:grpSpPr>
          <a:xfrm>
            <a:off x="0" y="0"/>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685800" fontAlgn="base" latinLnBrk="0">
                <a:lnSpc>
                  <a:spcPct val="150000"/>
                </a:lnSpc>
                <a:spcBef>
                  <a:spcPct val="0"/>
                </a:spcBef>
                <a:spcAft>
                  <a:spcPct val="0"/>
                </a:spcAft>
                <a:buFont typeface="Arial" panose="020B0604020202020204" pitchFamily="34" charset="0"/>
                <a:buNone/>
              </a:pPr>
              <a:endParaRPr lang="zh-CN" altLang="en-US" sz="1800"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74" r:id="rId8"/>
  </p:sldLayoutIdLst>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097" y="927463"/>
            <a:ext cx="8071215" cy="383980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65000"/>
                  </a:schemeClr>
                </a:solidFill>
              </a:defRPr>
            </a:lvl1pPr>
          </a:lstStyle>
          <a:p>
            <a:fld id="{57032693-97C4-4F79-B62E-9853C88E738F}" type="datetimeFigureOut">
              <a:rPr lang="zh-CN" altLang="en-US" smtClean="0"/>
              <a:pPr/>
              <a:t>2019-01-03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1">
                    <a:lumMod val="65000"/>
                  </a:schemeClr>
                </a:solidFill>
              </a:defRPr>
            </a:lvl1pPr>
          </a:lstStyle>
          <a:p>
            <a:fld id="{7786EAAE-7F7F-4141-9690-A26183CF7C53}" type="slidenum">
              <a:rPr lang="zh-CN" altLang="en-US" smtClean="0"/>
              <a:pPr/>
              <a:t>‹#›</a:t>
            </a:fld>
            <a:endParaRPr lang="zh-CN" altLang="en-US"/>
          </a:p>
        </p:txBody>
      </p:sp>
      <p:sp>
        <p:nvSpPr>
          <p:cNvPr id="41" name="Rectangle 34"/>
          <p:cNvSpPr>
            <a:spLocks noChangeArrowheads="1"/>
          </p:cNvSpPr>
          <p:nvPr/>
        </p:nvSpPr>
        <p:spPr bwMode="auto">
          <a:xfrm>
            <a:off x="0" y="0"/>
            <a:ext cx="9144000" cy="771525"/>
          </a:xfrm>
          <a:prstGeom prst="rect">
            <a:avLst/>
          </a:prstGeom>
          <a:solidFill>
            <a:srgbClr val="CDE1D8"/>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2" name="Arc 35"/>
          <p:cNvSpPr/>
          <p:nvPr/>
        </p:nvSpPr>
        <p:spPr bwMode="black">
          <a:xfrm>
            <a:off x="0" y="495300"/>
            <a:ext cx="449263" cy="2750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3300"/>
          </a:soli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nvGrpSpPr>
          <p:cNvPr id="43" name="Group 37"/>
          <p:cNvGrpSpPr/>
          <p:nvPr/>
        </p:nvGrpSpPr>
        <p:grpSpPr bwMode="auto">
          <a:xfrm>
            <a:off x="0" y="38100"/>
            <a:ext cx="9131300" cy="685800"/>
            <a:chOff x="8" y="32"/>
            <a:chExt cx="5752" cy="576"/>
          </a:xfrm>
        </p:grpSpPr>
        <p:sp>
          <p:nvSpPr>
            <p:cNvPr id="44" name="Line 38"/>
            <p:cNvSpPr>
              <a:spLocks noChangeShapeType="1"/>
            </p:cNvSpPr>
            <p:nvPr userDrawn="1"/>
          </p:nvSpPr>
          <p:spPr bwMode="grayWhite">
            <a:xfrm>
              <a:off x="8" y="32"/>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5" name="Line 39"/>
            <p:cNvSpPr>
              <a:spLocks noChangeShapeType="1"/>
            </p:cNvSpPr>
            <p:nvPr userDrawn="1"/>
          </p:nvSpPr>
          <p:spPr bwMode="grayWhite">
            <a:xfrm>
              <a:off x="8" y="80"/>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6" name="Line 40"/>
            <p:cNvSpPr>
              <a:spLocks noChangeShapeType="1"/>
            </p:cNvSpPr>
            <p:nvPr userDrawn="1"/>
          </p:nvSpPr>
          <p:spPr bwMode="grayWhite">
            <a:xfrm>
              <a:off x="8" y="128"/>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7" name="Line 41"/>
            <p:cNvSpPr>
              <a:spLocks noChangeShapeType="1"/>
            </p:cNvSpPr>
            <p:nvPr userDrawn="1"/>
          </p:nvSpPr>
          <p:spPr bwMode="grayWhite">
            <a:xfrm>
              <a:off x="8" y="176"/>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8" name="Line 42"/>
            <p:cNvSpPr>
              <a:spLocks noChangeShapeType="1"/>
            </p:cNvSpPr>
            <p:nvPr userDrawn="1"/>
          </p:nvSpPr>
          <p:spPr bwMode="grayWhite">
            <a:xfrm>
              <a:off x="8" y="224"/>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49" name="Line 43"/>
            <p:cNvSpPr>
              <a:spLocks noChangeShapeType="1"/>
            </p:cNvSpPr>
            <p:nvPr userDrawn="1"/>
          </p:nvSpPr>
          <p:spPr bwMode="grayWhite">
            <a:xfrm>
              <a:off x="8" y="272"/>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0" name="Line 44"/>
            <p:cNvSpPr>
              <a:spLocks noChangeShapeType="1"/>
            </p:cNvSpPr>
            <p:nvPr userDrawn="1"/>
          </p:nvSpPr>
          <p:spPr bwMode="grayWhite">
            <a:xfrm>
              <a:off x="8" y="320"/>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1" name="Line 45"/>
            <p:cNvSpPr>
              <a:spLocks noChangeShapeType="1"/>
            </p:cNvSpPr>
            <p:nvPr userDrawn="1"/>
          </p:nvSpPr>
          <p:spPr bwMode="grayWhite">
            <a:xfrm>
              <a:off x="8" y="368"/>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2" name="Line 46"/>
            <p:cNvSpPr>
              <a:spLocks noChangeShapeType="1"/>
            </p:cNvSpPr>
            <p:nvPr userDrawn="1"/>
          </p:nvSpPr>
          <p:spPr bwMode="grayWhite">
            <a:xfrm>
              <a:off x="8" y="416"/>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3" name="Line 47"/>
            <p:cNvSpPr>
              <a:spLocks noChangeShapeType="1"/>
            </p:cNvSpPr>
            <p:nvPr userDrawn="1"/>
          </p:nvSpPr>
          <p:spPr bwMode="grayWhite">
            <a:xfrm>
              <a:off x="8" y="464"/>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4" name="Line 48"/>
            <p:cNvSpPr>
              <a:spLocks noChangeShapeType="1"/>
            </p:cNvSpPr>
            <p:nvPr userDrawn="1"/>
          </p:nvSpPr>
          <p:spPr bwMode="grayWhite">
            <a:xfrm>
              <a:off x="8" y="512"/>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5" name="Line 49"/>
            <p:cNvSpPr>
              <a:spLocks noChangeShapeType="1"/>
            </p:cNvSpPr>
            <p:nvPr userDrawn="1"/>
          </p:nvSpPr>
          <p:spPr bwMode="grayWhite">
            <a:xfrm>
              <a:off x="8" y="560"/>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6" name="Line 50"/>
            <p:cNvSpPr>
              <a:spLocks noChangeShapeType="1"/>
            </p:cNvSpPr>
            <p:nvPr userDrawn="1"/>
          </p:nvSpPr>
          <p:spPr bwMode="grayWhite">
            <a:xfrm>
              <a:off x="8" y="608"/>
              <a:ext cx="5752" cy="0"/>
            </a:xfrm>
            <a:prstGeom prst="line">
              <a:avLst/>
            </a:prstGeom>
            <a:noFill/>
            <a:ln w="12700">
              <a:solidFill>
                <a:srgbClr val="FFFFFF">
                  <a:alpha val="30000"/>
                </a:srgb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grpSp>
      <p:sp>
        <p:nvSpPr>
          <p:cNvPr id="57" name="Arc 51"/>
          <p:cNvSpPr/>
          <p:nvPr/>
        </p:nvSpPr>
        <p:spPr bwMode="black">
          <a:xfrm flipH="1" flipV="1">
            <a:off x="7918450" y="0"/>
            <a:ext cx="1225550" cy="789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a:noFill/>
          </a:ln>
          <a:effectLst/>
          <a:extLst>
            <a:ext uri="{91240B29-F687-4F45-9708-019B960494DF}">
              <a14:hiddenLine xmlns:a14="http://schemas.microsoft.com/office/drawing/2010/main" xmlns="" w="12700">
                <a:solidFill>
                  <a:schemeClr val="tx1"/>
                </a:solidFill>
                <a:round/>
              </a14:hiddenLine>
            </a:ext>
            <a:ext uri="{AF507438-7753-43E0-B8FC-AC1667EBCBE1}">
              <a14:hiddenEffects xmlns:a14="http://schemas.microsoft.com/office/drawing/2010/main" xmlns="">
                <a:effectLst>
                  <a:outerShdw sy="-100000" rotWithShape="0">
                    <a:schemeClr val="bg2">
                      <a:alpha val="50000"/>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8" name="Line 53"/>
          <p:cNvSpPr>
            <a:spLocks noChangeShapeType="1"/>
          </p:cNvSpPr>
          <p:nvPr/>
        </p:nvSpPr>
        <p:spPr bwMode="auto">
          <a:xfrm>
            <a:off x="7931150" y="38100"/>
            <a:ext cx="121285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59" name="Line 54"/>
          <p:cNvSpPr>
            <a:spLocks noChangeShapeType="1"/>
          </p:cNvSpPr>
          <p:nvPr/>
        </p:nvSpPr>
        <p:spPr bwMode="auto">
          <a:xfrm>
            <a:off x="7934325" y="95250"/>
            <a:ext cx="120967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0" name="Line 55"/>
          <p:cNvSpPr>
            <a:spLocks noChangeShapeType="1"/>
          </p:cNvSpPr>
          <p:nvPr/>
        </p:nvSpPr>
        <p:spPr bwMode="auto">
          <a:xfrm>
            <a:off x="7953375" y="152400"/>
            <a:ext cx="119062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1" name="Line 56"/>
          <p:cNvSpPr>
            <a:spLocks noChangeShapeType="1"/>
          </p:cNvSpPr>
          <p:nvPr/>
        </p:nvSpPr>
        <p:spPr bwMode="auto">
          <a:xfrm>
            <a:off x="7972425" y="207169"/>
            <a:ext cx="117157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2" name="Line 57"/>
          <p:cNvSpPr>
            <a:spLocks noChangeShapeType="1"/>
          </p:cNvSpPr>
          <p:nvPr/>
        </p:nvSpPr>
        <p:spPr bwMode="auto">
          <a:xfrm>
            <a:off x="7997825" y="264319"/>
            <a:ext cx="113665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3" name="Line 58"/>
          <p:cNvSpPr>
            <a:spLocks noChangeShapeType="1"/>
          </p:cNvSpPr>
          <p:nvPr/>
        </p:nvSpPr>
        <p:spPr bwMode="auto">
          <a:xfrm>
            <a:off x="8032750" y="321469"/>
            <a:ext cx="110807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4" name="Line 59"/>
          <p:cNvSpPr>
            <a:spLocks noChangeShapeType="1"/>
          </p:cNvSpPr>
          <p:nvPr/>
        </p:nvSpPr>
        <p:spPr bwMode="auto">
          <a:xfrm>
            <a:off x="8080375" y="378619"/>
            <a:ext cx="106362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5" name="Line 60"/>
          <p:cNvSpPr>
            <a:spLocks noChangeShapeType="1"/>
          </p:cNvSpPr>
          <p:nvPr/>
        </p:nvSpPr>
        <p:spPr bwMode="auto">
          <a:xfrm>
            <a:off x="8134350" y="438150"/>
            <a:ext cx="100965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6" name="Line 61"/>
          <p:cNvSpPr>
            <a:spLocks noChangeShapeType="1"/>
          </p:cNvSpPr>
          <p:nvPr/>
        </p:nvSpPr>
        <p:spPr bwMode="auto">
          <a:xfrm>
            <a:off x="8197850" y="495300"/>
            <a:ext cx="946150"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7" name="Line 62"/>
          <p:cNvSpPr>
            <a:spLocks noChangeShapeType="1"/>
          </p:cNvSpPr>
          <p:nvPr/>
        </p:nvSpPr>
        <p:spPr bwMode="auto">
          <a:xfrm>
            <a:off x="8277225" y="552450"/>
            <a:ext cx="86677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8" name="Line 63"/>
          <p:cNvSpPr>
            <a:spLocks noChangeShapeType="1"/>
          </p:cNvSpPr>
          <p:nvPr/>
        </p:nvSpPr>
        <p:spPr bwMode="auto">
          <a:xfrm>
            <a:off x="8372475" y="609600"/>
            <a:ext cx="77152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69" name="Line 64"/>
          <p:cNvSpPr>
            <a:spLocks noChangeShapeType="1"/>
          </p:cNvSpPr>
          <p:nvPr/>
        </p:nvSpPr>
        <p:spPr bwMode="auto">
          <a:xfrm>
            <a:off x="8499475" y="666750"/>
            <a:ext cx="64452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70" name="Line 65"/>
          <p:cNvSpPr>
            <a:spLocks noChangeShapeType="1"/>
          </p:cNvSpPr>
          <p:nvPr/>
        </p:nvSpPr>
        <p:spPr bwMode="auto">
          <a:xfrm>
            <a:off x="8677275" y="723900"/>
            <a:ext cx="466725" cy="0"/>
          </a:xfrm>
          <a:prstGeom prst="line">
            <a:avLst/>
          </a:prstGeom>
          <a:noFill/>
          <a:ln w="9525">
            <a:solidFill>
              <a:srgbClr val="CDE1D8"/>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71" name="Rectangle 67"/>
          <p:cNvSpPr>
            <a:spLocks noChangeArrowheads="1"/>
          </p:cNvSpPr>
          <p:nvPr/>
        </p:nvSpPr>
        <p:spPr bwMode="auto">
          <a:xfrm>
            <a:off x="0" y="4972050"/>
            <a:ext cx="9144000" cy="171450"/>
          </a:xfrm>
          <a:prstGeom prst="rect">
            <a:avLst/>
          </a:prstGeom>
          <a:solidFill>
            <a:srgbClr val="DDDDDD"/>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sy="-100000" rotWithShape="0">
                    <a:schemeClr val="bg2">
                      <a:alpha val="50000"/>
                    </a:schemeClr>
                  </a:outerShdw>
                </a:effectLst>
              </a14:hiddenEffects>
            </a:ext>
          </a:extLst>
        </p:spPr>
        <p:txBody>
          <a:bodyPr wrap="none" anchor="ctr"/>
          <a:lstStyle/>
          <a:p>
            <a:pPr eaLnBrk="0" fontAlgn="base" hangingPunct="0">
              <a:spcBef>
                <a:spcPct val="0"/>
              </a:spcBef>
              <a:spcAft>
                <a:spcPct val="0"/>
              </a:spcAft>
            </a:pPr>
            <a:endParaRPr lang="zh-CN" altLang="en-US" sz="1425">
              <a:solidFill>
                <a:srgbClr val="FFE2A9"/>
              </a:solidFill>
              <a:latin typeface="Times New Roman" panose="02020603050405020304" pitchFamily="18" charset="0"/>
            </a:endParaRPr>
          </a:p>
        </p:txBody>
      </p:sp>
      <p:sp>
        <p:nvSpPr>
          <p:cNvPr id="72" name="Arc 66"/>
          <p:cNvSpPr/>
          <p:nvPr/>
        </p:nvSpPr>
        <p:spPr bwMode="auto">
          <a:xfrm flipH="1" flipV="1">
            <a:off x="8774113" y="0"/>
            <a:ext cx="369887" cy="2381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DE1D8"/>
          </a:solidFill>
          <a:ln>
            <a:noFill/>
          </a:ln>
          <a:effectLst/>
          <a:extLst>
            <a:ext uri="{91240B29-F687-4F45-9708-019B960494DF}">
              <a14:hiddenLine xmlns:a14="http://schemas.microsoft.com/office/drawing/2010/main" xmlns="" w="12700">
                <a:solidFill>
                  <a:schemeClr val="tx1"/>
                </a:solidFill>
                <a:round/>
              </a14:hiddenLine>
            </a:ext>
            <a:ext uri="{AF507438-7753-43E0-B8FC-AC1667EBCBE1}">
              <a14:hiddenEffects xmlns:a14="http://schemas.microsoft.com/office/drawing/2010/main" xmlns="">
                <a:effectLst>
                  <a:outerShdw sy="-100000" rotWithShape="0">
                    <a:schemeClr val="bg2">
                      <a:alpha val="50000"/>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425" b="0" i="0" u="none" strike="noStrike" kern="0" cap="none" spc="0" normalizeH="0" baseline="0" noProof="0">
              <a:ln>
                <a:noFill/>
              </a:ln>
              <a:solidFill>
                <a:srgbClr val="FFE2A9"/>
              </a:solidFill>
              <a:effectLst/>
              <a:uLnTx/>
              <a:uFillTx/>
              <a:latin typeface="Times New Roman" panose="02020603050405020304" pitchFamily="18" charset="0"/>
            </a:endParaRPr>
          </a:p>
        </p:txBody>
      </p:sp>
      <p:sp>
        <p:nvSpPr>
          <p:cNvPr id="2" name="Title Placeholder 1"/>
          <p:cNvSpPr>
            <a:spLocks noGrp="1"/>
          </p:cNvSpPr>
          <p:nvPr>
            <p:ph type="title"/>
          </p:nvPr>
        </p:nvSpPr>
        <p:spPr>
          <a:xfrm>
            <a:off x="505097" y="167401"/>
            <a:ext cx="8071215" cy="451144"/>
          </a:xfrm>
          <a:prstGeom prst="rect">
            <a:avLst/>
          </a:prstGeom>
        </p:spPr>
        <p:txBody>
          <a:bodyPr vert="horz" lIns="91440" tIns="45720" rIns="91440" bIns="45720" rtlCol="0" anchor="b">
            <a:noAutofit/>
          </a:bodyPr>
          <a:lstStyle/>
          <a:p>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Lst>
  <p:txStyles>
    <p:titleStyle>
      <a:lvl1pPr algn="l" defTabSz="685800" rtl="0" eaLnBrk="1" latinLnBrk="0" hangingPunct="1">
        <a:lnSpc>
          <a:spcPct val="90000"/>
        </a:lnSpc>
        <a:spcBef>
          <a:spcPct val="0"/>
        </a:spcBef>
        <a:buNone/>
        <a:defRPr sz="2400" b="1" kern="1200">
          <a:solidFill>
            <a:schemeClr val="accent1">
              <a:lumMod val="75000"/>
            </a:schemeClr>
          </a:solidFill>
          <a:latin typeface="+mj-lt"/>
          <a:ea typeface="+mj-ea"/>
          <a:cs typeface="+mj-cs"/>
        </a:defRPr>
      </a:lvl1pPr>
    </p:titleStyle>
    <p:bodyStyle>
      <a:lvl1pPr marL="267970" indent="-267970" algn="l" defTabSz="685800" rtl="0" eaLnBrk="1" latinLnBrk="0" hangingPunct="1">
        <a:lnSpc>
          <a:spcPct val="90000"/>
        </a:lnSpc>
        <a:spcBef>
          <a:spcPts val="1350"/>
        </a:spcBef>
        <a:buClr>
          <a:schemeClr val="accent1"/>
        </a:buClr>
        <a:buSzPct val="60000"/>
        <a:buFont typeface="Wingdings" panose="05000000000000000000" pitchFamily="2" charset="2"/>
        <a:buChar char=""/>
        <a:defRPr sz="1800" kern="1200">
          <a:solidFill>
            <a:schemeClr val="accent1"/>
          </a:solidFill>
          <a:latin typeface="+mn-lt"/>
          <a:ea typeface="+mn-ea"/>
          <a:cs typeface="+mn-cs"/>
        </a:defRPr>
      </a:lvl1pPr>
      <a:lvl2pPr marL="267970" indent="-267970" algn="l" defTabSz="685800" rtl="0" eaLnBrk="1" latinLnBrk="0" hangingPunct="1">
        <a:lnSpc>
          <a:spcPct val="130000"/>
        </a:lnSpc>
        <a:spcBef>
          <a:spcPts val="0"/>
        </a:spcBef>
        <a:buFont typeface="Calibri" panose="020F0502020204030204" pitchFamily="34" charset="0"/>
        <a:buChar char=" "/>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p:nvPr userDrawn="1"/>
        </p:nvSpPr>
        <p:spPr>
          <a:xfrm>
            <a:off x="0" y="0"/>
            <a:ext cx="9159875" cy="494196"/>
          </a:xfrm>
          <a:prstGeom prst="rect">
            <a:avLst/>
          </a:prstGeom>
          <a:solidFill>
            <a:srgbClr val="808080"/>
          </a:solidFill>
          <a:ln w="9525">
            <a:noFill/>
          </a:ln>
        </p:spPr>
        <p:txBody>
          <a:bodyPr wrap="none" anchor="ctr"/>
          <a:lstStyle/>
          <a:p>
            <a:pPr lvl="0" indent="0" algn="ctr">
              <a:lnSpc>
                <a:spcPct val="150000"/>
              </a:lnSpc>
            </a:pPr>
            <a:endParaRPr lang="zh-CN" altLang="en-US" sz="1800" dirty="0">
              <a:latin typeface="Arial" panose="020B0604020202020204" pitchFamily="34" charset="0"/>
              <a:ea typeface="宋体" panose="02010600030101010101" pitchFamily="2" charset="-122"/>
            </a:endParaRPr>
          </a:p>
        </p:txBody>
      </p:sp>
      <p:sp>
        <p:nvSpPr>
          <p:cNvPr id="1027" name="标题占位符 1"/>
          <p:cNvSpPr>
            <a:spLocks noGrp="1"/>
          </p:cNvSpPr>
          <p:nvPr>
            <p:ph type="title"/>
          </p:nvPr>
        </p:nvSpPr>
        <p:spPr>
          <a:xfrm>
            <a:off x="628650" y="273892"/>
            <a:ext cx="7886700" cy="994346"/>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458"/>
            <a:ext cx="7886700" cy="3264074"/>
          </a:xfrm>
          <a:prstGeom prst="rect">
            <a:avLst/>
          </a:prstGeom>
          <a:noFill/>
          <a:ln w="9525">
            <a:noFill/>
          </a:ln>
        </p:spPr>
        <p:txBody>
          <a:bodyPr lIns="91440" tIns="45720" rIns="91440" bIns="45720" anchor="t"/>
          <a:lstStyle/>
          <a:p>
            <a:pPr lvl="0" fontAlgn="auto"/>
            <a:r>
              <a:rPr lang="zh-CN" altLang="en-US" strike="noStrike" noProof="1"/>
              <a:t>单击此处编辑母版文本样式</a:t>
            </a:r>
          </a:p>
          <a:p>
            <a:pPr lvl="1" indent="-228600" fontAlgn="auto"/>
            <a:r>
              <a:rPr lang="zh-CN" altLang="en-US" strike="noStrike" noProof="1"/>
              <a:t>第二级</a:t>
            </a:r>
          </a:p>
          <a:p>
            <a:pPr lvl="2" indent="-228600" fontAlgn="auto"/>
            <a:r>
              <a:rPr lang="zh-CN" altLang="en-US" strike="noStrike" noProof="1"/>
              <a:t>第三级</a:t>
            </a:r>
          </a:p>
          <a:p>
            <a:pPr lvl="3" indent="-228600" fontAlgn="auto"/>
            <a:r>
              <a:rPr lang="zh-CN" altLang="en-US" sz="1350" strike="noStrike" noProof="1"/>
              <a:t>第四级</a:t>
            </a:r>
            <a:endParaRPr lang="zh-CN" altLang="en-US" strike="noStrike" noProof="1"/>
          </a:p>
          <a:p>
            <a:pPr lvl="4" indent="-228600" fontAlgn="auto"/>
            <a:r>
              <a:rPr lang="zh-CN" altLang="en-US" sz="1350" strike="noStrike" noProof="1"/>
              <a:t>第五级</a:t>
            </a:r>
            <a:endParaRPr lang="zh-CN" altLang="en-US" strike="noStrike" noProof="1"/>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9287"/>
            <a:ext cx="596900" cy="332242"/>
          </a:xfrm>
          <a:prstGeom prst="rect">
            <a:avLst/>
          </a:prstGeom>
          <a:solidFill>
            <a:schemeClr val="accent1"/>
          </a:solidFill>
        </p:spPr>
        <p:txBody>
          <a:bodyPr vert="horz" lIns="91440" tIns="45720" rIns="91440" bIns="45720" rtlCol="0" anchor="ctr"/>
          <a:lstStyle>
            <a:lvl1pPr algn="ctr">
              <a:defRPr sz="675">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1032" name="Group 14"/>
          <p:cNvGrpSpPr/>
          <p:nvPr userDrawn="1"/>
        </p:nvGrpSpPr>
        <p:grpSpPr>
          <a:xfrm>
            <a:off x="0" y="0"/>
            <a:ext cx="2105025" cy="494196"/>
            <a:chOff x="6160" y="0"/>
            <a:chExt cx="1520" cy="415"/>
          </a:xfrm>
        </p:grpSpPr>
        <p:sp>
          <p:nvSpPr>
            <p:cNvPr id="1033" name="Rectangle 15"/>
            <p:cNvSpPr/>
            <p:nvPr/>
          </p:nvSpPr>
          <p:spPr>
            <a:xfrm>
              <a:off x="6160" y="0"/>
              <a:ext cx="1520" cy="415"/>
            </a:xfrm>
            <a:prstGeom prst="rect">
              <a:avLst/>
            </a:prstGeom>
            <a:solidFill>
              <a:srgbClr val="0053A3"/>
            </a:solidFill>
            <a:ln w="9525">
              <a:noFill/>
            </a:ln>
          </p:spPr>
          <p:txBody>
            <a:bodyPr wrap="none" anchor="ctr"/>
            <a:lstStyle/>
            <a:p>
              <a:pPr lvl="0" indent="0" algn="ctr">
                <a:lnSpc>
                  <a:spcPct val="150000"/>
                </a:lnSpc>
              </a:pPr>
              <a:endParaRPr lang="zh-CN" altLang="en-US" sz="1800" dirty="0">
                <a:solidFill>
                  <a:srgbClr val="0053A3"/>
                </a:solidFill>
                <a:latin typeface="Arial" panose="020B0604020202020204" pitchFamily="34" charset="0"/>
                <a:ea typeface="宋体" panose="02010600030101010101" pitchFamily="2" charset="-122"/>
              </a:endParaRPr>
            </a:p>
          </p:txBody>
        </p:sp>
        <p:pic>
          <p:nvPicPr>
            <p:cNvPr id="1034" name="图片 48" descr="河南省人民医院 院徽白色.png"/>
            <p:cNvPicPr>
              <a:picLocks noChangeAspect="1"/>
            </p:cNvPicPr>
            <p:nvPr/>
          </p:nvPicPr>
          <p:blipFill>
            <a:blip r:embed="rId8"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8035"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a:solidFill>
            <a:srgbClr val="40B5B1"/>
          </a:solidFill>
        </p:grpSpPr>
        <p:sp>
          <p:nvSpPr>
            <p:cNvPr id="3081" name="Rectangle 15"/>
            <p:cNvSpPr/>
            <p:nvPr/>
          </p:nvSpPr>
          <p:spPr>
            <a:xfrm>
              <a:off x="6160" y="0"/>
              <a:ext cx="1520" cy="415"/>
            </a:xfrm>
            <a:prstGeom prst="rect">
              <a:avLst/>
            </a:prstGeom>
            <a:grp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9" cstate="print"/>
            <a:stretch>
              <a:fillRect/>
            </a:stretch>
          </p:blipFill>
          <p:spPr>
            <a:xfrm>
              <a:off x="6297" y="83"/>
              <a:ext cx="1255" cy="254"/>
            </a:xfrm>
            <a:prstGeom prst="rect">
              <a:avLst/>
            </a:prstGeom>
            <a:grpFill/>
            <a:ln w="9525">
              <a:noFill/>
            </a:ln>
          </p:spPr>
        </p:pic>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0" y="0"/>
            <a:ext cx="9159875" cy="494110"/>
          </a:xfrm>
          <a:prstGeom prst="rect">
            <a:avLst/>
          </a:prstGeom>
          <a:solidFill>
            <a:srgbClr val="808080"/>
          </a:solidFill>
          <a:ln w="9525">
            <a:noFill/>
          </a:ln>
        </p:spPr>
        <p:txBody>
          <a:bodyPr wrap="none" anchor="ctr"/>
          <a:lstStyle/>
          <a:p>
            <a:pPr algn="ctr" defTabSz="914400">
              <a:lnSpc>
                <a:spcPct val="150000"/>
              </a:lnSpc>
            </a:pPr>
            <a:endParaRPr lang="zh-CN" altLang="en-US" sz="1800"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454"/>
            <a:ext cx="596900" cy="332185"/>
          </a:xfrm>
          <a:prstGeom prst="rect">
            <a:avLst/>
          </a:prstGeom>
          <a:solidFill>
            <a:schemeClr val="accent1"/>
          </a:solidFill>
        </p:spPr>
        <p:txBody>
          <a:bodyPr vert="horz" lIns="91440" tIns="45720" rIns="91440" bIns="45720" rtlCol="0" anchor="ctr"/>
          <a:lstStyle>
            <a:lvl1pPr algn="ctr">
              <a:defRPr sz="900">
                <a:solidFill>
                  <a:schemeClr val="tx1">
                    <a:tint val="75000"/>
                  </a:schemeClr>
                </a:solidFill>
              </a:defRPr>
            </a:lvl1pPr>
          </a:lstStyle>
          <a:p>
            <a:pPr defTabSz="914400"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defTabSz="914400" fontAlgn="base"/>
              <a:t>‹#›</a:t>
            </a:fld>
            <a:endParaRPr lang="zh-CN" altLang="en-US" noProof="1">
              <a:solidFill>
                <a:prstClr val="black">
                  <a:tint val="75000"/>
                </a:prstClr>
              </a:solidFill>
            </a:endParaRPr>
          </a:p>
        </p:txBody>
      </p:sp>
      <p:grpSp>
        <p:nvGrpSpPr>
          <p:cNvPr id="3080" name="Group 14"/>
          <p:cNvGrpSpPr/>
          <p:nvPr userDrawn="1"/>
        </p:nvGrpSpPr>
        <p:grpSpPr>
          <a:xfrm>
            <a:off x="0" y="0"/>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defTabSz="914400">
                <a:lnSpc>
                  <a:spcPct val="150000"/>
                </a:lnSpc>
              </a:pPr>
              <a:endParaRPr lang="zh-CN" altLang="en-US" sz="1800"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0" y="0"/>
            <a:ext cx="9159875" cy="494110"/>
          </a:xfrm>
          <a:prstGeom prst="rect">
            <a:avLst/>
          </a:prstGeom>
          <a:solidFill>
            <a:srgbClr val="808080"/>
          </a:solidFill>
          <a:ln w="9525">
            <a:noFill/>
          </a:ln>
        </p:spPr>
        <p:txBody>
          <a:bodyPr wrap="none"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454"/>
            <a:ext cx="596900" cy="332185"/>
          </a:xfrm>
          <a:prstGeom prst="rect">
            <a:avLst/>
          </a:prstGeom>
          <a:solidFill>
            <a:schemeClr val="accent1"/>
          </a:solidFill>
        </p:spPr>
        <p:txBody>
          <a:bodyPr vert="horz" lIns="91440" tIns="45720" rIns="91440" bIns="45720"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0" y="0"/>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userDrawn="1"/>
        </p:nvSpPr>
        <p:spPr>
          <a:xfrm>
            <a:off x="0" y="0"/>
            <a:ext cx="9159875" cy="494110"/>
          </a:xfrm>
          <a:prstGeom prst="rect">
            <a:avLst/>
          </a:prstGeom>
          <a:solidFill>
            <a:srgbClr val="808080"/>
          </a:solidFill>
          <a:ln w="9525">
            <a:noFill/>
          </a:ln>
        </p:spPr>
        <p:txBody>
          <a:bodyPr wrap="none" anchor="ctr"/>
          <a:lstStyle/>
          <a:p>
            <a:pPr lvl="0" algn="ctr">
              <a:lnSpc>
                <a:spcPct val="150000"/>
              </a:lnSpc>
            </a:pPr>
            <a:endParaRPr lang="zh-CN" altLang="en-US" sz="1350"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440" tIns="45720" rIns="91440" bIns="45720"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440" tIns="45720" rIns="91440" bIns="4572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454"/>
            <a:ext cx="596900" cy="332185"/>
          </a:xfrm>
          <a:prstGeom prst="rect">
            <a:avLst/>
          </a:prstGeom>
          <a:solidFill>
            <a:schemeClr val="accent1"/>
          </a:solidFill>
        </p:spPr>
        <p:txBody>
          <a:bodyPr vert="horz" lIns="91440" tIns="45720" rIns="91440" bIns="45720" rtlCol="0" anchor="ctr"/>
          <a:lstStyle>
            <a:lvl1pPr algn="ctr">
              <a:defRPr sz="675">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userDrawn="1"/>
        </p:nvGrpSpPr>
        <p:grpSpPr>
          <a:xfrm>
            <a:off x="0" y="0"/>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sz="1350"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9"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8"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algn="ctr">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6"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algn="ctr">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8"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algn="ctr">
              <a:lnSpc>
                <a:spcPct val="150000"/>
              </a:lnSpc>
            </a:pPr>
            <a:endParaRPr lang="zh-CN" altLang="en-US" dirty="0">
              <a:solidFill>
                <a:prstClr val="black"/>
              </a:solidFill>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noProof="1">
              <a:solidFill>
                <a:prstClr val="black">
                  <a:tint val="75000"/>
                </a:prstClr>
              </a:solidFill>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noProof="1" smtClean="0">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11"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p:nvPr/>
        </p:nvSpPr>
        <p:spPr>
          <a:xfrm>
            <a:off x="84" y="0"/>
            <a:ext cx="9159875" cy="494110"/>
          </a:xfrm>
          <a:prstGeom prst="rect">
            <a:avLst/>
          </a:prstGeom>
          <a:solidFill>
            <a:srgbClr val="808080"/>
          </a:solidFill>
          <a:ln w="9525">
            <a:noFill/>
          </a:ln>
        </p:spPr>
        <p:txBody>
          <a:bodyPr wrap="none" lIns="91186" tIns="45593" rIns="91186" bIns="45593" anchor="ctr"/>
          <a:lstStyle/>
          <a:p>
            <a:pPr lvl="0" algn="ctr">
              <a:lnSpc>
                <a:spcPct val="150000"/>
              </a:lnSpc>
            </a:pPr>
            <a:endParaRPr lang="zh-CN" altLang="en-US" dirty="0">
              <a:latin typeface="Arial" panose="020B0604020202020204" pitchFamily="34" charset="0"/>
              <a:ea typeface="宋体" panose="02010600030101010101" pitchFamily="2" charset="-122"/>
            </a:endParaRPr>
          </a:p>
        </p:txBody>
      </p:sp>
      <p:sp>
        <p:nvSpPr>
          <p:cNvPr id="3075" name="标题占位符 1"/>
          <p:cNvSpPr>
            <a:spLocks noGrp="1"/>
          </p:cNvSpPr>
          <p:nvPr>
            <p:ph type="title"/>
          </p:nvPr>
        </p:nvSpPr>
        <p:spPr>
          <a:xfrm>
            <a:off x="628650" y="273844"/>
            <a:ext cx="7886700" cy="994172"/>
          </a:xfrm>
          <a:prstGeom prst="rect">
            <a:avLst/>
          </a:prstGeom>
          <a:noFill/>
          <a:ln w="9525">
            <a:noFill/>
          </a:ln>
        </p:spPr>
        <p:txBody>
          <a:bodyPr lIns="91186" tIns="45593" rIns="91186" bIns="45593" anchor="ctr"/>
          <a:lstStyle/>
          <a:p>
            <a:pPr lvl="0"/>
            <a:r>
              <a:rPr lang="zh-CN" altLang="en-US"/>
              <a:t>单击此处编辑母版标题样式</a:t>
            </a:r>
          </a:p>
        </p:txBody>
      </p:sp>
      <p:sp>
        <p:nvSpPr>
          <p:cNvPr id="3076" name="文本占位符 2"/>
          <p:cNvSpPr>
            <a:spLocks noGrp="1"/>
          </p:cNvSpPr>
          <p:nvPr>
            <p:ph type="body"/>
          </p:nvPr>
        </p:nvSpPr>
        <p:spPr>
          <a:xfrm>
            <a:off x="628650" y="1369219"/>
            <a:ext cx="7886700" cy="3263504"/>
          </a:xfrm>
          <a:prstGeom prst="rect">
            <a:avLst/>
          </a:prstGeom>
          <a:noFill/>
          <a:ln w="9525">
            <a:noFill/>
          </a:ln>
        </p:spPr>
        <p:txBody>
          <a:bodyPr lIns="91186" tIns="45593" rIns="91186" bIns="45593" anchor="t"/>
          <a:lstStyle/>
          <a:p>
            <a:pPr lvl="0"/>
            <a:r>
              <a:rPr lang="zh-CN" altLang="en-US"/>
              <a:t>单击此处编辑母版文本样式</a:t>
            </a:r>
          </a:p>
          <a:p>
            <a:pPr lvl="1" indent="-227965"/>
            <a:r>
              <a:rPr lang="zh-CN" altLang="en-US"/>
              <a:t>第二级</a:t>
            </a:r>
          </a:p>
          <a:p>
            <a:pPr lvl="2" indent="-227965"/>
            <a:r>
              <a:rPr lang="zh-CN" altLang="en-US"/>
              <a:t>第三级</a:t>
            </a:r>
          </a:p>
          <a:p>
            <a:pPr lvl="3" indent="-227965"/>
            <a:r>
              <a:rPr lang="zh-CN" altLang="en-US"/>
              <a:t>第四级</a:t>
            </a:r>
          </a:p>
          <a:p>
            <a:pPr lvl="4" indent="-227965"/>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186" tIns="45593" rIns="91186" bIns="45593" rtlCol="0" anchor="ctr"/>
          <a:lstStyle>
            <a:lvl1pPr algn="l">
              <a:defRPr sz="900">
                <a:solidFill>
                  <a:schemeClr val="tx1">
                    <a:tint val="75000"/>
                  </a:schemeClr>
                </a:solidFill>
              </a:defRPr>
            </a:lvl1pPr>
          </a:lstStyle>
          <a:p>
            <a:pPr fontAlgn="base"/>
            <a:endParaRPr lang="zh-CN" altLang="en-US" strike="noStrike" noProof="1">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186" tIns="45593" rIns="91186" bIns="45593"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8402638" y="4768581"/>
            <a:ext cx="596900" cy="332185"/>
          </a:xfrm>
          <a:prstGeom prst="rect">
            <a:avLst/>
          </a:prstGeom>
          <a:solidFill>
            <a:schemeClr val="accent1"/>
          </a:solidFill>
        </p:spPr>
        <p:txBody>
          <a:bodyPr vert="horz" lIns="91186" tIns="45593" rIns="91186" bIns="45593" rtlCol="0" anchor="ctr"/>
          <a:lstStyle>
            <a:lvl1pPr algn="ctr">
              <a:defRPr sz="900">
                <a:solidFill>
                  <a:schemeClr val="tx1">
                    <a:tint val="75000"/>
                  </a:schemeClr>
                </a:solidFill>
              </a:defRPr>
            </a:lvl1pPr>
          </a:lstStyle>
          <a:p>
            <a:pPr fontAlgn="base"/>
            <a:fld id="{51D91E7F-84B6-4064-9D4E-CC7D244BCA04}" type="slidenum">
              <a:rPr lang="zh-CN" altLang="en-US" strike="noStrike" noProof="1" smtClean="0">
                <a:latin typeface="Arial" panose="020B0604020202020204" pitchFamily="34" charset="0"/>
                <a:ea typeface="宋体" panose="02010600030101010101" pitchFamily="2" charset="-122"/>
                <a:cs typeface="+mn-ea"/>
              </a:rPr>
              <a:pPr fontAlgn="base"/>
              <a:t>‹#›</a:t>
            </a:fld>
            <a:endParaRPr lang="zh-CN" altLang="en-US" strike="noStrike" noProof="1"/>
          </a:p>
        </p:txBody>
      </p:sp>
      <p:grpSp>
        <p:nvGrpSpPr>
          <p:cNvPr id="3080" name="Group 14"/>
          <p:cNvGrpSpPr/>
          <p:nvPr/>
        </p:nvGrpSpPr>
        <p:grpSpPr>
          <a:xfrm>
            <a:off x="127" y="1"/>
            <a:ext cx="2104549" cy="494348"/>
            <a:chOff x="6160" y="0"/>
            <a:chExt cx="1520" cy="415"/>
          </a:xfrm>
        </p:grpSpPr>
        <p:sp>
          <p:nvSpPr>
            <p:cNvPr id="3081" name="Rectangle 15"/>
            <p:cNvSpPr/>
            <p:nvPr/>
          </p:nvSpPr>
          <p:spPr>
            <a:xfrm>
              <a:off x="6160" y="0"/>
              <a:ext cx="1520" cy="415"/>
            </a:xfrm>
            <a:prstGeom prst="rect">
              <a:avLst/>
            </a:prstGeom>
            <a:solidFill>
              <a:srgbClr val="0053A3"/>
            </a:solidFill>
            <a:ln w="9525">
              <a:noFill/>
            </a:ln>
          </p:spPr>
          <p:txBody>
            <a:bodyPr wrap="none" anchor="ctr"/>
            <a:lstStyle/>
            <a:p>
              <a:pPr lvl="0" algn="ctr">
                <a:lnSpc>
                  <a:spcPct val="150000"/>
                </a:lnSpc>
              </a:pPr>
              <a:endParaRPr lang="zh-CN" altLang="en-US" dirty="0">
                <a:solidFill>
                  <a:srgbClr val="0053A3"/>
                </a:solidFill>
                <a:latin typeface="Arial" panose="020B0604020202020204" pitchFamily="34" charset="0"/>
                <a:ea typeface="宋体" panose="02010600030101010101" pitchFamily="2" charset="-122"/>
              </a:endParaRPr>
            </a:p>
          </p:txBody>
        </p:sp>
        <p:pic>
          <p:nvPicPr>
            <p:cNvPr id="3082" name="图片 48" descr="河南省人民医院 院徽白色.png"/>
            <p:cNvPicPr>
              <a:picLocks noChangeAspect="1"/>
            </p:cNvPicPr>
            <p:nvPr/>
          </p:nvPicPr>
          <p:blipFill>
            <a:blip r:embed="rId12" cstate="print"/>
            <a:stretch>
              <a:fillRect/>
            </a:stretch>
          </p:blipFill>
          <p:spPr>
            <a:xfrm>
              <a:off x="6297" y="83"/>
              <a:ext cx="1255" cy="254"/>
            </a:xfrm>
            <a:prstGeom prst="rect">
              <a:avLst/>
            </a:prstGeom>
            <a:noFill/>
            <a:ln w="9525">
              <a:noFill/>
            </a:ln>
          </p:spPr>
        </p:pic>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sldNum="0" hdr="0" ftr="0" dt="0"/>
  <p:txStyles>
    <p:titleStyle>
      <a:lvl1pPr algn="l" defTabSz="6832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326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080" indent="-170815" algn="l" defTabSz="68326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710" indent="-170815" algn="l" defTabSz="6832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34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797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023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186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3495"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5760" indent="-170815" algn="l" defTabSz="6832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3260" rtl="0" eaLnBrk="1" latinLnBrk="0" hangingPunct="1">
        <a:defRPr sz="1400" kern="1200">
          <a:solidFill>
            <a:schemeClr val="tx1"/>
          </a:solidFill>
          <a:latin typeface="+mn-lt"/>
          <a:ea typeface="+mn-ea"/>
          <a:cs typeface="+mn-cs"/>
        </a:defRPr>
      </a:lvl1pPr>
      <a:lvl2pPr marL="341630" algn="l" defTabSz="683260" rtl="0" eaLnBrk="1" latinLnBrk="0" hangingPunct="1">
        <a:defRPr sz="1400" kern="1200">
          <a:solidFill>
            <a:schemeClr val="tx1"/>
          </a:solidFill>
          <a:latin typeface="+mn-lt"/>
          <a:ea typeface="+mn-ea"/>
          <a:cs typeface="+mn-cs"/>
        </a:defRPr>
      </a:lvl2pPr>
      <a:lvl3pPr marL="683895" algn="l" defTabSz="683260" rtl="0" eaLnBrk="1" latinLnBrk="0" hangingPunct="1">
        <a:defRPr sz="1400" kern="1200">
          <a:solidFill>
            <a:schemeClr val="tx1"/>
          </a:solidFill>
          <a:latin typeface="+mn-lt"/>
          <a:ea typeface="+mn-ea"/>
          <a:cs typeface="+mn-cs"/>
        </a:defRPr>
      </a:lvl3pPr>
      <a:lvl4pPr marL="1025525" algn="l" defTabSz="683260" rtl="0" eaLnBrk="1" latinLnBrk="0" hangingPunct="1">
        <a:defRPr sz="1400" kern="1200">
          <a:solidFill>
            <a:schemeClr val="tx1"/>
          </a:solidFill>
          <a:latin typeface="+mn-lt"/>
          <a:ea typeface="+mn-ea"/>
          <a:cs typeface="+mn-cs"/>
        </a:defRPr>
      </a:lvl4pPr>
      <a:lvl5pPr marL="1367155" algn="l" defTabSz="683260" rtl="0" eaLnBrk="1" latinLnBrk="0" hangingPunct="1">
        <a:defRPr sz="1400" kern="1200">
          <a:solidFill>
            <a:schemeClr val="tx1"/>
          </a:solidFill>
          <a:latin typeface="+mn-lt"/>
          <a:ea typeface="+mn-ea"/>
          <a:cs typeface="+mn-cs"/>
        </a:defRPr>
      </a:lvl5pPr>
      <a:lvl6pPr marL="1709420" algn="l" defTabSz="683260" rtl="0" eaLnBrk="1" latinLnBrk="0" hangingPunct="1">
        <a:defRPr sz="1400" kern="1200">
          <a:solidFill>
            <a:schemeClr val="tx1"/>
          </a:solidFill>
          <a:latin typeface="+mn-lt"/>
          <a:ea typeface="+mn-ea"/>
          <a:cs typeface="+mn-cs"/>
        </a:defRPr>
      </a:lvl6pPr>
      <a:lvl7pPr marL="2051050" algn="l" defTabSz="683260" rtl="0" eaLnBrk="1" latinLnBrk="0" hangingPunct="1">
        <a:defRPr sz="1400" kern="1200">
          <a:solidFill>
            <a:schemeClr val="tx1"/>
          </a:solidFill>
          <a:latin typeface="+mn-lt"/>
          <a:ea typeface="+mn-ea"/>
          <a:cs typeface="+mn-cs"/>
        </a:defRPr>
      </a:lvl7pPr>
      <a:lvl8pPr marL="2392680" algn="l" defTabSz="683260" rtl="0" eaLnBrk="1" latinLnBrk="0" hangingPunct="1">
        <a:defRPr sz="1400" kern="1200">
          <a:solidFill>
            <a:schemeClr val="tx1"/>
          </a:solidFill>
          <a:latin typeface="+mn-lt"/>
          <a:ea typeface="+mn-ea"/>
          <a:cs typeface="+mn-cs"/>
        </a:defRPr>
      </a:lvl8pPr>
      <a:lvl9pPr marL="2734310" algn="l" defTabSz="6832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94.xml"/><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9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94.xml"/><Relationship Id="rId5" Type="http://schemas.openxmlformats.org/officeDocument/2006/relationships/image" Target="../media/image21.jpe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94.xml"/><Relationship Id="rId5" Type="http://schemas.openxmlformats.org/officeDocument/2006/relationships/image" Target="../media/image22.jpe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png"/><Relationship Id="rId7"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9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4.png"/><Relationship Id="rId9"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9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0.png"/><Relationship Id="rId7"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94.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14.pn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94.xml"/><Relationship Id="rId5" Type="http://schemas.openxmlformats.org/officeDocument/2006/relationships/image" Target="../media/image34.jpe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40.xml"/><Relationship Id="rId5" Type="http://schemas.openxmlformats.org/officeDocument/2006/relationships/tags" Target="../tags/tag5.xml"/><Relationship Id="rId10" Type="http://schemas.openxmlformats.org/officeDocument/2006/relationships/slideLayout" Target="../slideLayouts/slideLayout205.xml"/><Relationship Id="rId4" Type="http://schemas.openxmlformats.org/officeDocument/2006/relationships/tags" Target="../tags/tag4.xml"/><Relationship Id="rId9"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8.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5.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5.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Box 59"/>
          <p:cNvSpPr txBox="1">
            <a:spLocks noChangeArrowheads="1"/>
          </p:cNvSpPr>
          <p:nvPr/>
        </p:nvSpPr>
        <p:spPr bwMode="auto">
          <a:xfrm>
            <a:off x="4780915" y="1101725"/>
            <a:ext cx="410400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scene3d>
              <a:camera prst="orthographicFront"/>
              <a:lightRig rig="threePt" dir="t"/>
            </a:scene3d>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defTabSz="914400"/>
            <a:r>
              <a:rPr lang="zh-CN" altLang="en-US" sz="4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新个人所得税</a:t>
            </a:r>
          </a:p>
          <a:p>
            <a:pPr algn="ctr" defTabSz="914400"/>
            <a:r>
              <a:rPr lang="zh-CN" altLang="en-US" sz="4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相关政策解读</a:t>
            </a:r>
          </a:p>
        </p:txBody>
      </p:sp>
      <p:sp>
        <p:nvSpPr>
          <p:cNvPr id="331" name="圆角矩形 330"/>
          <p:cNvSpPr/>
          <p:nvPr/>
        </p:nvSpPr>
        <p:spPr>
          <a:xfrm>
            <a:off x="5528945" y="3015615"/>
            <a:ext cx="2737485" cy="762635"/>
          </a:xfrm>
          <a:prstGeom prst="roundRect">
            <a:avLst/>
          </a:prstGeom>
          <a:noFill/>
          <a:ln>
            <a:solidFill>
              <a:schemeClr val="bg1"/>
            </a:solidFill>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2"/>
                </a:solidFill>
                <a:latin typeface="微软雅黑" panose="020B0503020204020204" pitchFamily="34" charset="-122"/>
                <a:ea typeface="微软雅黑" panose="020B0503020204020204" pitchFamily="34" charset="-122"/>
              </a:rPr>
              <a:t>计财处</a:t>
            </a:r>
          </a:p>
        </p:txBody>
      </p:sp>
      <p:pic>
        <p:nvPicPr>
          <p:cNvPr id="8" name="图片 7"/>
          <p:cNvPicPr>
            <a:picLocks noChangeAspect="1"/>
          </p:cNvPicPr>
          <p:nvPr/>
        </p:nvPicPr>
        <p:blipFill>
          <a:blip r:embed="rId3"/>
          <a:stretch>
            <a:fillRect/>
          </a:stretch>
        </p:blipFill>
        <p:spPr>
          <a:xfrm>
            <a:off x="-5080" y="-635"/>
            <a:ext cx="4663440" cy="2644140"/>
          </a:xfrm>
          <a:prstGeom prst="rect">
            <a:avLst/>
          </a:prstGeom>
        </p:spPr>
      </p:pic>
      <p:pic>
        <p:nvPicPr>
          <p:cNvPr id="9" name="图片 8"/>
          <p:cNvPicPr>
            <a:picLocks noChangeAspect="1"/>
          </p:cNvPicPr>
          <p:nvPr/>
        </p:nvPicPr>
        <p:blipFill>
          <a:blip r:embed="rId4"/>
          <a:srcRect r="17174" b="10028"/>
          <a:stretch>
            <a:fillRect/>
          </a:stretch>
        </p:blipFill>
        <p:spPr>
          <a:xfrm>
            <a:off x="-5080" y="2561590"/>
            <a:ext cx="4663440" cy="258953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488" y="4305071"/>
            <a:ext cx="8709824" cy="714375"/>
          </a:xfrm>
          <a:prstGeom prst="rect">
            <a:avLst/>
          </a:prstGeom>
        </p:spPr>
        <p:style>
          <a:lnRef idx="2">
            <a:schemeClr val="accent2"/>
          </a:lnRef>
          <a:fillRef idx="1">
            <a:schemeClr val="lt1"/>
          </a:fillRef>
          <a:effectRef idx="0">
            <a:schemeClr val="accent2"/>
          </a:effectRef>
          <a:fontRef idx="minor">
            <a:schemeClr val="dk1"/>
          </a:fontRef>
        </p:style>
        <p:txBody>
          <a:bodyPr wrap="square" lIns="91437" tIns="45718" rIns="91437" bIns="45718" rtlCol="0">
            <a:spAutoFit/>
          </a:bodyPr>
          <a:lstStyle/>
          <a:p>
            <a:pPr algn="l"/>
            <a:r>
              <a:rPr lang="zh-CN" altLang="en-US" sz="2025" b="1" dirty="0">
                <a:solidFill>
                  <a:srgbClr val="FF0000"/>
                </a:solidFill>
              </a:rPr>
              <a:t>改革后，广大纳税人都能够不同程度享受到减税的红利，特别是中等以下收入群体获益最大。</a:t>
            </a:r>
          </a:p>
        </p:txBody>
      </p:sp>
      <p:graphicFrame>
        <p:nvGraphicFramePr>
          <p:cNvPr id="4" name="表格 3"/>
          <p:cNvGraphicFramePr>
            <a:graphicFrameLocks noGrp="1"/>
          </p:cNvGraphicFramePr>
          <p:nvPr/>
        </p:nvGraphicFramePr>
        <p:xfrm>
          <a:off x="142240" y="650875"/>
          <a:ext cx="4323715" cy="3531235"/>
        </p:xfrm>
        <a:graphic>
          <a:graphicData uri="http://schemas.openxmlformats.org/drawingml/2006/table">
            <a:tbl>
              <a:tblPr firstRow="1" bandRow="1">
                <a:tableStyleId>{5C22544A-7EE6-4342-B048-85BDC9FD1C3A}</a:tableStyleId>
              </a:tblPr>
              <a:tblGrid>
                <a:gridCol w="699770">
                  <a:extLst>
                    <a:ext uri="{9D8B030D-6E8A-4147-A177-3AD203B41FA5}">
                      <a16:colId xmlns:a16="http://schemas.microsoft.com/office/drawing/2014/main" xmlns="" val="20000"/>
                    </a:ext>
                  </a:extLst>
                </a:gridCol>
                <a:gridCol w="2933065">
                  <a:extLst>
                    <a:ext uri="{9D8B030D-6E8A-4147-A177-3AD203B41FA5}">
                      <a16:colId xmlns:a16="http://schemas.microsoft.com/office/drawing/2014/main" xmlns="" val="20001"/>
                    </a:ext>
                  </a:extLst>
                </a:gridCol>
                <a:gridCol w="690880">
                  <a:extLst>
                    <a:ext uri="{9D8B030D-6E8A-4147-A177-3AD203B41FA5}">
                      <a16:colId xmlns:a16="http://schemas.microsoft.com/office/drawing/2014/main" xmlns="" val="20002"/>
                    </a:ext>
                  </a:extLst>
                </a:gridCol>
              </a:tblGrid>
              <a:tr h="393065">
                <a:tc gridSpan="3">
                  <a:txBody>
                    <a:bodyPr/>
                    <a:lstStyle/>
                    <a:p>
                      <a:pPr algn="ctr"/>
                      <a:r>
                        <a:rPr lang="zh-CN" altLang="en-US" sz="1800" b="1" dirty="0">
                          <a:latin typeface="微软雅黑" panose="020B0503020204020204" pitchFamily="34" charset="-122"/>
                          <a:ea typeface="微软雅黑" panose="020B0503020204020204" pitchFamily="34" charset="-122"/>
                        </a:rPr>
                        <a:t>个人所得税税率表（旧）</a:t>
                      </a:r>
                    </a:p>
                  </a:txBody>
                  <a:tcPr>
                    <a:solidFill>
                      <a:srgbClr val="0053A3"/>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393065">
                <a:tc>
                  <a:txBody>
                    <a:bodyPr/>
                    <a:lstStyle/>
                    <a:p>
                      <a:pPr algn="ct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级数</a:t>
                      </a:r>
                    </a:p>
                  </a:txBody>
                  <a:tcPr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月应纳税所得额 </a:t>
                      </a:r>
                    </a:p>
                  </a:txBody>
                  <a:tcPr marL="68580" marR="68580" marT="0" marB="0"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rPr>
                        <a:t>税率</a:t>
                      </a:r>
                    </a:p>
                  </a:txBody>
                  <a:tcPr marL="68580" marR="68580" marT="0" marB="0" anchor="ctr" anchorCtr="1"/>
                </a:tc>
                <a:extLst>
                  <a:ext uri="{0D108BD9-81ED-4DB2-BD59-A6C34878D82A}">
                    <a16:rowId xmlns:a16="http://schemas.microsoft.com/office/drawing/2014/main" xmlns="" val="10001"/>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1</a:t>
                      </a:r>
                    </a:p>
                  </a:txBody>
                  <a:tcPr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不超过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1500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algn="ctr">
                        <a:spcAft>
                          <a:spcPts val="0"/>
                        </a:spcAft>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endParaRPr lang="en-US" sz="1600" b="0" kern="0" dirty="0">
                        <a:solidFill>
                          <a:schemeClr val="tx1">
                            <a:lumMod val="50000"/>
                          </a:schemeClr>
                        </a:solidFill>
                        <a:effectLst/>
                        <a:latin typeface="微软雅黑" panose="020B0503020204020204" pitchFamily="34" charset="-122"/>
                        <a:ea typeface="微软雅黑" panose="020B0503020204020204" pitchFamily="34" charset="-122"/>
                      </a:endParaRPr>
                    </a:p>
                  </a:txBody>
                  <a:tcPr marL="68580" marR="68580" marT="0" marB="0" anchor="ctr" anchorCtr="1"/>
                </a:tc>
                <a:extLst>
                  <a:ext uri="{0D108BD9-81ED-4DB2-BD59-A6C34878D82A}">
                    <a16:rowId xmlns:a16="http://schemas.microsoft.com/office/drawing/2014/main" xmlns="" val="10002"/>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2</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1500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4500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10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3"/>
                  </a:ext>
                </a:extLst>
              </a:tr>
              <a:tr h="39243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3</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4500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9000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20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4"/>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4</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9000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alt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25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5"/>
                  </a:ext>
                </a:extLst>
              </a:tr>
              <a:tr h="39370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5</a:t>
                      </a:r>
                    </a:p>
                  </a:txBody>
                  <a:tcPr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55000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alt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6"/>
                  </a:ext>
                </a:extLst>
              </a:tr>
              <a:tr h="39243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6</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55000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80000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7"/>
                  </a:ext>
                </a:extLst>
              </a:tr>
              <a:tr h="38735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7</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80000</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45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endPar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仿宋" panose="02010609060101010101" pitchFamily="49" charset="-122"/>
                      </a:endParaRPr>
                    </a:p>
                  </a:txBody>
                  <a:tcPr marL="68580" marR="68580" marT="0" marB="0" anchor="ctr" anchorCtr="1"/>
                </a:tc>
                <a:extLst>
                  <a:ext uri="{0D108BD9-81ED-4DB2-BD59-A6C34878D82A}">
                    <a16:rowId xmlns:a16="http://schemas.microsoft.com/office/drawing/2014/main" xmlns="" val="10008"/>
                  </a:ext>
                </a:extLst>
              </a:tr>
            </a:tbl>
          </a:graphicData>
        </a:graphic>
      </p:graphicFrame>
      <p:graphicFrame>
        <p:nvGraphicFramePr>
          <p:cNvPr id="5" name="表格 4"/>
          <p:cNvGraphicFramePr>
            <a:graphicFrameLocks noGrp="1"/>
          </p:cNvGraphicFramePr>
          <p:nvPr/>
        </p:nvGraphicFramePr>
        <p:xfrm>
          <a:off x="4545330" y="650875"/>
          <a:ext cx="4323715" cy="3531235"/>
        </p:xfrm>
        <a:graphic>
          <a:graphicData uri="http://schemas.openxmlformats.org/drawingml/2006/table">
            <a:tbl>
              <a:tblPr firstRow="1" bandRow="1">
                <a:tableStyleId>{5C22544A-7EE6-4342-B048-85BDC9FD1C3A}</a:tableStyleId>
              </a:tblPr>
              <a:tblGrid>
                <a:gridCol w="699770">
                  <a:extLst>
                    <a:ext uri="{9D8B030D-6E8A-4147-A177-3AD203B41FA5}">
                      <a16:colId xmlns:a16="http://schemas.microsoft.com/office/drawing/2014/main" xmlns="" val="20000"/>
                    </a:ext>
                  </a:extLst>
                </a:gridCol>
                <a:gridCol w="2933065">
                  <a:extLst>
                    <a:ext uri="{9D8B030D-6E8A-4147-A177-3AD203B41FA5}">
                      <a16:colId xmlns:a16="http://schemas.microsoft.com/office/drawing/2014/main" xmlns="" val="20001"/>
                    </a:ext>
                  </a:extLst>
                </a:gridCol>
                <a:gridCol w="690880">
                  <a:extLst>
                    <a:ext uri="{9D8B030D-6E8A-4147-A177-3AD203B41FA5}">
                      <a16:colId xmlns:a16="http://schemas.microsoft.com/office/drawing/2014/main" xmlns="" val="20002"/>
                    </a:ext>
                  </a:extLst>
                </a:gridCol>
              </a:tblGrid>
              <a:tr h="393065">
                <a:tc gridSpan="3">
                  <a:txBody>
                    <a:bodyPr/>
                    <a:lstStyle/>
                    <a:p>
                      <a:pPr algn="ctr"/>
                      <a:r>
                        <a:rPr lang="zh-CN" altLang="en-US" sz="1800" b="1" dirty="0">
                          <a:latin typeface="微软雅黑" panose="020B0503020204020204" pitchFamily="34" charset="-122"/>
                          <a:ea typeface="微软雅黑" panose="020B0503020204020204" pitchFamily="34" charset="-122"/>
                        </a:rPr>
                        <a:t>个人所得税税率表（新）</a:t>
                      </a:r>
                    </a:p>
                  </a:txBody>
                  <a:tcPr>
                    <a:solidFill>
                      <a:srgbClr val="0053A3"/>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393065">
                <a:tc>
                  <a:txBody>
                    <a:bodyPr/>
                    <a:lstStyle/>
                    <a:p>
                      <a:pPr algn="ctr"/>
                      <a:r>
                        <a:rPr lang="zh-CN" altLang="en-US" sz="1600" b="0" dirty="0">
                          <a:solidFill>
                            <a:schemeClr val="tx1">
                              <a:lumMod val="50000"/>
                            </a:schemeClr>
                          </a:solidFill>
                          <a:latin typeface="微软雅黑" panose="020B0503020204020204" pitchFamily="34" charset="-122"/>
                          <a:ea typeface="微软雅黑" panose="020B0503020204020204" pitchFamily="34" charset="-122"/>
                        </a:rPr>
                        <a:t>级数</a:t>
                      </a:r>
                    </a:p>
                  </a:txBody>
                  <a:tcPr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月应纳税所得额 </a:t>
                      </a:r>
                    </a:p>
                  </a:txBody>
                  <a:tcPr marL="68580" marR="68580" marT="0" marB="0" anchor="ctr" anchorCtr="1"/>
                </a:tc>
                <a:tc>
                  <a:txBody>
                    <a:bodyPr/>
                    <a:lstStyle/>
                    <a:p>
                      <a:pPr algn="ctr">
                        <a:spcAft>
                          <a:spcPts val="0"/>
                        </a:spcAft>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rPr>
                        <a:t>税率</a:t>
                      </a:r>
                    </a:p>
                  </a:txBody>
                  <a:tcPr marL="68580" marR="68580" marT="0" marB="0" anchor="ctr" anchorCtr="1"/>
                </a:tc>
                <a:extLst>
                  <a:ext uri="{0D108BD9-81ED-4DB2-BD59-A6C34878D82A}">
                    <a16:rowId xmlns:a16="http://schemas.microsoft.com/office/drawing/2014/main" xmlns="" val="10001"/>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1</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不超过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algn="ctr">
                        <a:spcAft>
                          <a:spcPts val="0"/>
                        </a:spcAft>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endParaRPr lang="en-US" sz="1600" b="0" kern="0" dirty="0">
                        <a:solidFill>
                          <a:schemeClr val="tx1">
                            <a:lumMod val="50000"/>
                          </a:schemeClr>
                        </a:solidFill>
                        <a:effectLst/>
                        <a:latin typeface="微软雅黑" panose="020B0503020204020204" pitchFamily="34" charset="-122"/>
                        <a:ea typeface="微软雅黑" panose="020B0503020204020204" pitchFamily="34" charset="-122"/>
                      </a:endParaRPr>
                    </a:p>
                  </a:txBody>
                  <a:tcPr marL="68580" marR="68580" marT="0" marB="0" anchor="ctr" anchorCtr="1"/>
                </a:tc>
                <a:extLst>
                  <a:ext uri="{0D108BD9-81ED-4DB2-BD59-A6C34878D82A}">
                    <a16:rowId xmlns:a16="http://schemas.microsoft.com/office/drawing/2014/main" xmlns="" val="10002"/>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2</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12000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10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3"/>
                  </a:ext>
                </a:extLst>
              </a:tr>
              <a:tr h="39243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3</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12000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25000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20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4"/>
                  </a:ext>
                </a:extLst>
              </a:tr>
              <a:tr h="393065">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4</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25000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25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5"/>
                  </a:ext>
                </a:extLst>
              </a:tr>
              <a:tr h="39370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5</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35000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55000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30</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6"/>
                  </a:ext>
                </a:extLst>
              </a:tr>
              <a:tr h="39243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6</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55000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至</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80000</a:t>
                      </a: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元的</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35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p>
                  </a:txBody>
                  <a:tcPr marL="68580" marR="68580" marT="0" marB="0" anchor="ctr" anchorCtr="1"/>
                </a:tc>
                <a:extLst>
                  <a:ext uri="{0D108BD9-81ED-4DB2-BD59-A6C34878D82A}">
                    <a16:rowId xmlns:a16="http://schemas.microsoft.com/office/drawing/2014/main" xmlns="" val="10007"/>
                  </a:ext>
                </a:extLst>
              </a:tr>
              <a:tr h="387350">
                <a:tc>
                  <a:txBody>
                    <a:bodyPr/>
                    <a:lstStyle/>
                    <a:p>
                      <a:pPr algn="ctr"/>
                      <a:r>
                        <a:rPr lang="en-US" altLang="zh-CN" sz="1600" b="0" dirty="0">
                          <a:solidFill>
                            <a:schemeClr val="tx1">
                              <a:lumMod val="50000"/>
                            </a:schemeClr>
                          </a:solidFill>
                          <a:latin typeface="微软雅黑" panose="020B0503020204020204" pitchFamily="34" charset="-122"/>
                          <a:ea typeface="微软雅黑" panose="020B0503020204020204" pitchFamily="34" charset="-122"/>
                        </a:rPr>
                        <a:t>7</a:t>
                      </a:r>
                    </a:p>
                  </a:txBody>
                  <a:tcPr anchor="ctr" anchorCtr="1"/>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超过</a:t>
                      </a:r>
                      <a:r>
                        <a:rPr 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80000</a:t>
                      </a:r>
                      <a:r>
                        <a:rPr lang="zh-CN" altLang="en-US"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rPr>
                        <a:t>的部分</a:t>
                      </a:r>
                      <a:endParaRPr 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sz="1600" b="0" kern="0" dirty="0">
                          <a:solidFill>
                            <a:schemeClr val="tx1">
                              <a:lumMod val="50000"/>
                            </a:schemeClr>
                          </a:solidFill>
                          <a:effectLst/>
                          <a:latin typeface="微软雅黑" panose="020B0503020204020204" pitchFamily="34" charset="-122"/>
                          <a:ea typeface="微软雅黑" panose="020B0503020204020204" pitchFamily="34" charset="-122"/>
                        </a:rPr>
                        <a:t>45</a:t>
                      </a:r>
                      <a:r>
                        <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rPr>
                        <a:t>%</a:t>
                      </a:r>
                      <a:endParaRPr lang="en-US" altLang="zh-CN" sz="1600" b="0" kern="0" dirty="0">
                        <a:solidFill>
                          <a:schemeClr val="tx1">
                            <a:lumMod val="50000"/>
                          </a:schemeClr>
                        </a:solidFill>
                        <a:effectLst/>
                        <a:latin typeface="微软雅黑" panose="020B0503020204020204" pitchFamily="34" charset="-122"/>
                        <a:ea typeface="微软雅黑" panose="020B0503020204020204" pitchFamily="34" charset="-122"/>
                        <a:cs typeface="仿宋" panose="02010609060101010101" pitchFamily="49" charset="-122"/>
                      </a:endParaRPr>
                    </a:p>
                  </a:txBody>
                  <a:tcPr marL="68580" marR="68580" marT="0" marB="0" anchor="ctr" anchorCtr="1"/>
                </a:tc>
                <a:extLst>
                  <a:ext uri="{0D108BD9-81ED-4DB2-BD59-A6C34878D82A}">
                    <a16:rowId xmlns:a16="http://schemas.microsoft.com/office/drawing/2014/main" xmlns="" val="10008"/>
                  </a:ext>
                </a:extLst>
              </a:tr>
            </a:tbl>
          </a:graphicData>
        </a:graphic>
      </p:graphicFrame>
      <p:pic>
        <p:nvPicPr>
          <p:cNvPr id="7" name="图片 6"/>
          <p:cNvPicPr>
            <a:picLocks noChangeAspect="1"/>
          </p:cNvPicPr>
          <p:nvPr/>
        </p:nvPicPr>
        <p:blipFill>
          <a:blip r:embed="rId3"/>
          <a:stretch>
            <a:fillRect/>
          </a:stretch>
        </p:blipFill>
        <p:spPr>
          <a:xfrm>
            <a:off x="16222" y="1"/>
            <a:ext cx="2593704" cy="531668"/>
          </a:xfrm>
          <a:prstGeom prst="rect">
            <a:avLst/>
          </a:prstGeom>
        </p:spPr>
      </p:pic>
      <p:pic>
        <p:nvPicPr>
          <p:cNvPr id="8" name="图片 7"/>
          <p:cNvPicPr>
            <a:picLocks noChangeAspect="1"/>
          </p:cNvPicPr>
          <p:nvPr/>
        </p:nvPicPr>
        <p:blipFill>
          <a:blip r:embed="rId4"/>
          <a:stretch>
            <a:fillRect/>
          </a:stretch>
        </p:blipFill>
        <p:spPr>
          <a:xfrm>
            <a:off x="2609926" y="0"/>
            <a:ext cx="6534074" cy="531668"/>
          </a:xfrm>
          <a:prstGeom prst="rect">
            <a:avLst/>
          </a:prstGeom>
        </p:spPr>
      </p:pic>
      <p:sp>
        <p:nvSpPr>
          <p:cNvPr id="9" name="文本框 8"/>
          <p:cNvSpPr txBox="1"/>
          <p:nvPr/>
        </p:nvSpPr>
        <p:spPr>
          <a:xfrm>
            <a:off x="3415877" y="31575"/>
            <a:ext cx="3916680" cy="460375"/>
          </a:xfrm>
          <a:prstGeom prst="rect">
            <a:avLst/>
          </a:prstGeom>
          <a:noFill/>
        </p:spPr>
        <p:txBody>
          <a:bodyPr wrap="square" rtlCol="0">
            <a:spAutoFit/>
          </a:bodyPr>
          <a:lstStyle/>
          <a:p>
            <a:pPr algn="ctr"/>
            <a:r>
              <a:rPr lang="zh-CN" altLang="en-US" sz="2400" b="1" dirty="0">
                <a:solidFill>
                  <a:schemeClr val="bg1"/>
                </a:solidFill>
              </a:rPr>
              <a:t>新个税法四大亮点</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6222" y="1"/>
            <a:ext cx="2593704" cy="531668"/>
          </a:xfrm>
          <a:prstGeom prst="rect">
            <a:avLst/>
          </a:prstGeom>
        </p:spPr>
      </p:pic>
      <p:pic>
        <p:nvPicPr>
          <p:cNvPr id="3" name="图片 2"/>
          <p:cNvPicPr>
            <a:picLocks noChangeAspect="1"/>
          </p:cNvPicPr>
          <p:nvPr/>
        </p:nvPicPr>
        <p:blipFill>
          <a:blip r:embed="rId4"/>
          <a:stretch>
            <a:fillRect/>
          </a:stretch>
        </p:blipFill>
        <p:spPr>
          <a:xfrm>
            <a:off x="2609926" y="0"/>
            <a:ext cx="6534074" cy="531668"/>
          </a:xfrm>
          <a:prstGeom prst="rect">
            <a:avLst/>
          </a:prstGeom>
        </p:spPr>
      </p:pic>
      <p:sp>
        <p:nvSpPr>
          <p:cNvPr id="5" name="矩形 4"/>
          <p:cNvSpPr/>
          <p:nvPr/>
        </p:nvSpPr>
        <p:spPr>
          <a:xfrm>
            <a:off x="2786050" y="71420"/>
            <a:ext cx="5724645" cy="461665"/>
          </a:xfrm>
          <a:prstGeom prst="rect">
            <a:avLst/>
          </a:prstGeom>
        </p:spPr>
        <p:txBody>
          <a:bodyPr wrap="none">
            <a:spAutoFit/>
          </a:bodyPr>
          <a:lstStyle/>
          <a:p>
            <a:pPr algn="ctr" defTabSz="1218565" fontAlgn="auto">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居民个人综合所得预扣预缴税款计算方法</a:t>
            </a:r>
          </a:p>
        </p:txBody>
      </p:sp>
      <p:sp>
        <p:nvSpPr>
          <p:cNvPr id="6" name="TextBox 5"/>
          <p:cNvSpPr txBox="1"/>
          <p:nvPr/>
        </p:nvSpPr>
        <p:spPr>
          <a:xfrm>
            <a:off x="611560" y="843558"/>
            <a:ext cx="7746654" cy="4001095"/>
          </a:xfrm>
          <a:prstGeom prst="rect">
            <a:avLst/>
          </a:prstGeom>
          <a:noFill/>
        </p:spPr>
        <p:txBody>
          <a:bodyPr wrap="square" rtlCol="0">
            <a:spAutoFit/>
          </a:bodyPr>
          <a:lstStyle/>
          <a:p>
            <a:r>
              <a:rPr lang="zh-CN" altLang="en-US" sz="2000" b="1" dirty="0"/>
              <a:t>累计预扣税法</a:t>
            </a:r>
            <a:r>
              <a:rPr lang="zh-CN" altLang="en-US" dirty="0"/>
              <a:t>：</a:t>
            </a:r>
            <a:endParaRPr lang="en-US" altLang="zh-CN" dirty="0"/>
          </a:p>
          <a:p>
            <a:endParaRPr lang="en-US" altLang="zh-CN" dirty="0"/>
          </a:p>
          <a:p>
            <a:r>
              <a:rPr lang="zh-CN" altLang="en-US" dirty="0"/>
              <a:t>累计预扣法，是指扣缴义务人在一个纳税年度内预扣预缴税款时，以纳税人在本单位截至本月取得工资、薪金所得累计收入减除累计免税收入、累计减除费用、累计专项扣除、累计专项附加扣除和累计依法确定的其他扣除后的余额为累计预扣预缴应纳税所得额</a:t>
            </a:r>
            <a:endParaRPr lang="en-US" altLang="zh-CN" dirty="0"/>
          </a:p>
          <a:p>
            <a:endParaRPr lang="en-US" altLang="zh-CN" dirty="0"/>
          </a:p>
          <a:p>
            <a:r>
              <a:rPr lang="zh-CN" altLang="en-US" dirty="0"/>
              <a:t>本期应预扣预缴税额</a:t>
            </a:r>
            <a:r>
              <a:rPr lang="en-US" altLang="zh-CN" dirty="0"/>
              <a:t>=</a:t>
            </a:r>
            <a:r>
              <a:rPr lang="zh-CN" altLang="en-US" dirty="0"/>
              <a:t>（累计预扣预缴应纳税所得额</a:t>
            </a:r>
            <a:r>
              <a:rPr lang="en-US" altLang="zh-CN" dirty="0"/>
              <a:t>×</a:t>
            </a:r>
            <a:r>
              <a:rPr lang="zh-CN" altLang="en-US" dirty="0"/>
              <a:t>预扣率</a:t>
            </a:r>
            <a:r>
              <a:rPr lang="en-US" altLang="zh-CN" dirty="0"/>
              <a:t>-</a:t>
            </a:r>
            <a:r>
              <a:rPr lang="zh-CN" altLang="en-US" dirty="0"/>
              <a:t>速算扣除数</a:t>
            </a:r>
            <a:r>
              <a:rPr lang="en-US" altLang="zh-CN" dirty="0"/>
              <a:t>)-</a:t>
            </a:r>
            <a:r>
              <a:rPr lang="zh-CN" altLang="en-US" dirty="0"/>
              <a:t>累计减免税额</a:t>
            </a:r>
            <a:r>
              <a:rPr lang="en-US" altLang="zh-CN" dirty="0"/>
              <a:t>-</a:t>
            </a:r>
            <a:r>
              <a:rPr lang="zh-CN" altLang="en-US" dirty="0"/>
              <a:t>累计已预扣预缴税额</a:t>
            </a:r>
            <a:br>
              <a:rPr lang="zh-CN" altLang="en-US" dirty="0"/>
            </a:br>
            <a:r>
              <a:rPr lang="zh-CN" altLang="en-US" dirty="0"/>
              <a:t>　　累计预扣预缴应纳税所得额</a:t>
            </a:r>
            <a:r>
              <a:rPr lang="en-US" altLang="zh-CN" dirty="0"/>
              <a:t>=</a:t>
            </a:r>
            <a:r>
              <a:rPr lang="zh-CN" altLang="en-US" dirty="0"/>
              <a:t>累计收入</a:t>
            </a:r>
            <a:r>
              <a:rPr lang="en-US" altLang="zh-CN" dirty="0"/>
              <a:t>-</a:t>
            </a:r>
            <a:r>
              <a:rPr lang="zh-CN" altLang="en-US" dirty="0"/>
              <a:t>累计免税收入</a:t>
            </a:r>
            <a:r>
              <a:rPr lang="en-US" altLang="zh-CN" dirty="0"/>
              <a:t>-</a:t>
            </a:r>
            <a:r>
              <a:rPr lang="zh-CN" altLang="en-US" dirty="0"/>
              <a:t>累计减除费用</a:t>
            </a:r>
            <a:r>
              <a:rPr lang="en-US" altLang="zh-CN" dirty="0"/>
              <a:t>-</a:t>
            </a:r>
            <a:r>
              <a:rPr lang="zh-CN" altLang="en-US" dirty="0"/>
              <a:t>累计专项扣除</a:t>
            </a:r>
            <a:r>
              <a:rPr lang="en-US" altLang="zh-CN" dirty="0"/>
              <a:t>-</a:t>
            </a:r>
            <a:r>
              <a:rPr lang="zh-CN" altLang="en-US" dirty="0"/>
              <a:t>累计专项附加扣除</a:t>
            </a:r>
            <a:r>
              <a:rPr lang="en-US" altLang="zh-CN" dirty="0"/>
              <a:t>-</a:t>
            </a:r>
            <a:r>
              <a:rPr lang="zh-CN" altLang="en-US" dirty="0"/>
              <a:t>累计依法确定的其他扣除</a:t>
            </a:r>
            <a:endParaRPr lang="en-US" altLang="zh-CN" dirty="0"/>
          </a:p>
          <a:p>
            <a:endParaRPr lang="en-US" altLang="zh-CN" dirty="0"/>
          </a:p>
          <a:p>
            <a:r>
              <a:rPr lang="zh-CN" altLang="en-US" dirty="0"/>
              <a:t>其中：累计基本减除费用</a:t>
            </a:r>
            <a:endParaRPr lang="en-US" altLang="zh-CN" dirty="0"/>
          </a:p>
          <a:p>
            <a:r>
              <a:rPr lang="zh-CN" altLang="en-US" dirty="0"/>
              <a:t>按照</a:t>
            </a:r>
            <a:r>
              <a:rPr lang="en-US" altLang="zh-CN" dirty="0"/>
              <a:t>5000</a:t>
            </a:r>
            <a:r>
              <a:rPr lang="zh-CN" altLang="en-US" dirty="0"/>
              <a:t>元</a:t>
            </a:r>
            <a:r>
              <a:rPr lang="en-US" altLang="zh-CN" dirty="0"/>
              <a:t>/</a:t>
            </a:r>
            <a:r>
              <a:rPr lang="zh-CN" altLang="en-US" dirty="0"/>
              <a:t>月乘以纳税人当年在本单位的工作月份数计算</a:t>
            </a:r>
          </a:p>
        </p:txBody>
      </p:sp>
    </p:spTree>
    <p:extLst>
      <p:ext uri="{BB962C8B-B14F-4D97-AF65-F5344CB8AC3E}">
        <p14:creationId xmlns:p14="http://schemas.microsoft.com/office/powerpoint/2010/main" xmlns="" val="27814039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2"/>
          <p:cNvPicPr>
            <a:picLocks noChangeAspect="1"/>
          </p:cNvPicPr>
          <p:nvPr/>
        </p:nvPicPr>
        <p:blipFill>
          <a:blip r:embed="rId3" cstate="print"/>
          <a:stretch>
            <a:fillRect/>
          </a:stretch>
        </p:blipFill>
        <p:spPr>
          <a:xfrm>
            <a:off x="489585" y="877570"/>
            <a:ext cx="7847330" cy="3759200"/>
          </a:xfrm>
          <a:prstGeom prst="rect">
            <a:avLst/>
          </a:prstGeom>
          <a:noFill/>
          <a:ln w="9525">
            <a:noFill/>
          </a:ln>
        </p:spPr>
      </p:pic>
      <p:sp>
        <p:nvSpPr>
          <p:cNvPr id="2" name="矩形 1"/>
          <p:cNvSpPr/>
          <p:nvPr/>
        </p:nvSpPr>
        <p:spPr>
          <a:xfrm>
            <a:off x="5451475" y="1012825"/>
            <a:ext cx="417195"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stretch>
            <a:fillRect/>
          </a:stretch>
        </p:blipFill>
        <p:spPr>
          <a:xfrm>
            <a:off x="16222" y="1"/>
            <a:ext cx="2593704" cy="531668"/>
          </a:xfrm>
          <a:prstGeom prst="rect">
            <a:avLst/>
          </a:prstGeom>
        </p:spPr>
      </p:pic>
      <p:pic>
        <p:nvPicPr>
          <p:cNvPr id="7" name="图片 6"/>
          <p:cNvPicPr>
            <a:picLocks noChangeAspect="1"/>
          </p:cNvPicPr>
          <p:nvPr/>
        </p:nvPicPr>
        <p:blipFill>
          <a:blip r:embed="rId5"/>
          <a:stretch>
            <a:fillRect/>
          </a:stretch>
        </p:blipFill>
        <p:spPr>
          <a:xfrm>
            <a:off x="2609926" y="0"/>
            <a:ext cx="6534074" cy="531668"/>
          </a:xfrm>
          <a:prstGeom prst="rect">
            <a:avLst/>
          </a:prstGeom>
        </p:spPr>
      </p:pic>
      <p:sp>
        <p:nvSpPr>
          <p:cNvPr id="3" name="Title 1"/>
          <p:cNvSpPr txBox="1"/>
          <p:nvPr/>
        </p:nvSpPr>
        <p:spPr>
          <a:xfrm>
            <a:off x="2771800" y="75969"/>
            <a:ext cx="5940425" cy="379730"/>
          </a:xfrm>
          <a:prstGeom prst="rect">
            <a:avLst/>
          </a:prstGeom>
        </p:spPr>
        <p:txBody>
          <a:bodyPr lIns="0" tIns="45718" rIns="0" bIns="45718"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algn="ctr" defTabSz="1218565" fontAlgn="auto">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居民个人综合所得预扣预缴税款计算方法</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1" name="TextBox 32"/>
          <p:cNvSpPr/>
          <p:nvPr/>
        </p:nvSpPr>
        <p:spPr>
          <a:xfrm>
            <a:off x="0" y="584200"/>
            <a:ext cx="9144635" cy="4573270"/>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tIns="179705" rIns="179705" bIns="396240" numCol="1" spcCol="0" rtlCol="0" fromWordArt="0" anchor="ctr" anchorCtr="0" forceAA="0" compatLnSpc="1">
            <a:noAutofit/>
          </a:bodyPr>
          <a:lstStyle/>
          <a:p>
            <a:pPr lvl="0" algn="just" defTabSz="1218565">
              <a:lnSpc>
                <a:spcPct val="120000"/>
              </a:lnSpc>
              <a:spcBef>
                <a:spcPts val="0"/>
              </a:spcBef>
              <a:spcAft>
                <a:spcPts val="0"/>
              </a:spcAft>
              <a:defRPr/>
            </a:pPr>
            <a:r>
              <a:rPr lang="en-US" altLang="zh-CN" sz="2000" dirty="0">
                <a:sym typeface="+mn-ea"/>
              </a:rPr>
              <a:t>         </a:t>
            </a:r>
            <a:r>
              <a:rPr lang="zh-CN" altLang="en-US" sz="2000" dirty="0">
                <a:sym typeface="+mn-ea"/>
              </a:rPr>
              <a:t>例：某职员2019年每月应发工资均为30000元，每月减除费用5000元，“三险一金”等专项扣除为4500元，享受赡养老人一项专项附加扣除2000元，没有减免收入及减免税额等情况，以前三个月为例，应当按照以下方法计算各月应预扣预缴税额：</a:t>
            </a:r>
          </a:p>
          <a:p>
            <a:pPr lvl="0" algn="just" defTabSz="1218565">
              <a:lnSpc>
                <a:spcPct val="120000"/>
              </a:lnSpc>
              <a:spcBef>
                <a:spcPts val="0"/>
              </a:spcBef>
              <a:spcAft>
                <a:spcPts val="0"/>
              </a:spcAft>
              <a:defRPr/>
            </a:pPr>
            <a:endParaRPr lang="zh-CN" altLang="en-US" sz="2000" dirty="0">
              <a:sym typeface="+mn-ea"/>
            </a:endParaRPr>
          </a:p>
          <a:p>
            <a:pPr lvl="0" algn="just" defTabSz="1218565">
              <a:lnSpc>
                <a:spcPct val="120000"/>
              </a:lnSpc>
              <a:spcBef>
                <a:spcPts val="0"/>
              </a:spcBef>
              <a:spcAft>
                <a:spcPts val="0"/>
              </a:spcAft>
              <a:defRPr/>
            </a:pPr>
            <a:r>
              <a:rPr lang="zh-CN" altLang="en-US" sz="2000" dirty="0">
                <a:sym typeface="+mn-ea"/>
              </a:rPr>
              <a:t> </a:t>
            </a:r>
            <a:r>
              <a:rPr lang="zh-CN" altLang="en-US" dirty="0">
                <a:sym typeface="+mn-ea"/>
              </a:rPr>
              <a:t>       1月份：(30000–5000-4500-2000）×3% = 555元；</a:t>
            </a:r>
          </a:p>
          <a:p>
            <a:pPr lvl="0" algn="just" defTabSz="1218565">
              <a:lnSpc>
                <a:spcPct val="120000"/>
              </a:lnSpc>
              <a:spcBef>
                <a:spcPts val="0"/>
              </a:spcBef>
              <a:spcAft>
                <a:spcPts val="0"/>
              </a:spcAft>
              <a:defRPr/>
            </a:pPr>
            <a:r>
              <a:rPr lang="zh-CN" altLang="en-US" dirty="0">
                <a:sym typeface="+mn-ea"/>
              </a:rPr>
              <a:t>        2月份：(30000×2-5000×2-4500×2-2000×2）×10% -2520 -555 =625元；</a:t>
            </a:r>
          </a:p>
          <a:p>
            <a:pPr lvl="0" algn="just" defTabSz="1218565">
              <a:lnSpc>
                <a:spcPct val="120000"/>
              </a:lnSpc>
              <a:spcBef>
                <a:spcPts val="0"/>
              </a:spcBef>
              <a:spcAft>
                <a:spcPts val="0"/>
              </a:spcAft>
              <a:defRPr/>
            </a:pPr>
            <a:r>
              <a:rPr lang="zh-CN" altLang="en-US" dirty="0">
                <a:sym typeface="+mn-ea"/>
              </a:rPr>
              <a:t>        3月份：(30000×3-5000×3-4500×3-2000×3）×10% -2520 -555-625 =1850元。</a:t>
            </a:r>
          </a:p>
          <a:p>
            <a:pPr lvl="0" algn="just" defTabSz="1218565">
              <a:lnSpc>
                <a:spcPct val="120000"/>
              </a:lnSpc>
              <a:spcBef>
                <a:spcPts val="0"/>
              </a:spcBef>
              <a:spcAft>
                <a:spcPts val="0"/>
              </a:spcAft>
              <a:defRPr/>
            </a:pPr>
            <a:endParaRPr lang="zh-CN" altLang="en-US" dirty="0">
              <a:sym typeface="+mn-ea"/>
            </a:endParaRPr>
          </a:p>
          <a:p>
            <a:pPr lvl="0" algn="just" defTabSz="1218565">
              <a:lnSpc>
                <a:spcPct val="120000"/>
              </a:lnSpc>
              <a:spcBef>
                <a:spcPts val="0"/>
              </a:spcBef>
              <a:spcAft>
                <a:spcPts val="0"/>
              </a:spcAft>
              <a:defRPr/>
            </a:pPr>
            <a:r>
              <a:rPr lang="zh-CN" altLang="en-US" sz="2000" dirty="0">
                <a:sym typeface="+mn-ea"/>
              </a:rPr>
              <a:t>        上述计算结果表明，由于2月份累计预扣预缴应纳税所得额为37000元，已适用10%的税率，因此2月份和3月份应预扣预缴有所增高。</a:t>
            </a:r>
          </a:p>
        </p:txBody>
      </p:sp>
      <p:pic>
        <p:nvPicPr>
          <p:cNvPr id="5" name="图片 4"/>
          <p:cNvPicPr>
            <a:picLocks noChangeAspect="1"/>
          </p:cNvPicPr>
          <p:nvPr/>
        </p:nvPicPr>
        <p:blipFill>
          <a:blip r:embed="rId3"/>
          <a:stretch>
            <a:fillRect/>
          </a:stretch>
        </p:blipFill>
        <p:spPr>
          <a:xfrm>
            <a:off x="16222" y="1"/>
            <a:ext cx="2593704" cy="531668"/>
          </a:xfrm>
          <a:prstGeom prst="rect">
            <a:avLst/>
          </a:prstGeom>
        </p:spPr>
      </p:pic>
      <p:pic>
        <p:nvPicPr>
          <p:cNvPr id="6" name="图片 5"/>
          <p:cNvPicPr>
            <a:picLocks noChangeAspect="1"/>
          </p:cNvPicPr>
          <p:nvPr/>
        </p:nvPicPr>
        <p:blipFill>
          <a:blip r:embed="rId4"/>
          <a:stretch>
            <a:fillRect/>
          </a:stretch>
        </p:blipFill>
        <p:spPr>
          <a:xfrm>
            <a:off x="2609926" y="0"/>
            <a:ext cx="6534074" cy="531668"/>
          </a:xfrm>
          <a:prstGeom prst="rect">
            <a:avLst/>
          </a:prstGeom>
        </p:spPr>
      </p:pic>
      <p:sp>
        <p:nvSpPr>
          <p:cNvPr id="7" name="Title 1"/>
          <p:cNvSpPr txBox="1"/>
          <p:nvPr/>
        </p:nvSpPr>
        <p:spPr>
          <a:xfrm>
            <a:off x="2771800" y="75969"/>
            <a:ext cx="5940425" cy="379730"/>
          </a:xfrm>
          <a:prstGeom prst="rect">
            <a:avLst/>
          </a:prstGeom>
        </p:spPr>
        <p:txBody>
          <a:bodyPr lIns="0" tIns="45718" rIns="0" bIns="45718"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algn="ctr" defTabSz="1218565" fontAlgn="auto">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居民个人综合所得预扣预缴税款计算方法</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7810" cy="5143500"/>
          </a:xfrm>
          <a:prstGeom prst="rect">
            <a:avLst/>
          </a:prstGeom>
        </p:spPr>
      </p:pic>
      <p:sp>
        <p:nvSpPr>
          <p:cNvPr id="19" name="Freeform 7"/>
          <p:cNvSpPr/>
          <p:nvPr/>
        </p:nvSpPr>
        <p:spPr bwMode="auto">
          <a:xfrm>
            <a:off x="3159760" y="2867025"/>
            <a:ext cx="6001385" cy="1489710"/>
          </a:xfrm>
          <a:custGeom>
            <a:avLst/>
            <a:gdLst>
              <a:gd name="T0" fmla="*/ 37 w 600"/>
              <a:gd name="T1" fmla="*/ 0 h 113"/>
              <a:gd name="T2" fmla="*/ 600 w 600"/>
              <a:gd name="T3" fmla="*/ 0 h 113"/>
              <a:gd name="T4" fmla="*/ 563 w 600"/>
              <a:gd name="T5" fmla="*/ 113 h 113"/>
              <a:gd name="T6" fmla="*/ 0 w 600"/>
              <a:gd name="T7" fmla="*/ 113 h 113"/>
              <a:gd name="T8" fmla="*/ 37 w 600"/>
              <a:gd name="T9" fmla="*/ 0 h 113"/>
              <a:gd name="connsiteX0" fmla="*/ 617 w 9383"/>
              <a:gd name="connsiteY0" fmla="*/ 0 h 10000"/>
              <a:gd name="connsiteX1" fmla="*/ 7608 w 9383"/>
              <a:gd name="connsiteY1" fmla="*/ 0 h 10000"/>
              <a:gd name="connsiteX2" fmla="*/ 9383 w 9383"/>
              <a:gd name="connsiteY2" fmla="*/ 10000 h 10000"/>
              <a:gd name="connsiteX3" fmla="*/ 0 w 9383"/>
              <a:gd name="connsiteY3" fmla="*/ 10000 h 10000"/>
              <a:gd name="connsiteX4" fmla="*/ 617 w 9383"/>
              <a:gd name="connsiteY4" fmla="*/ 0 h 10000"/>
              <a:gd name="connsiteX0-1" fmla="*/ 658 w 8118"/>
              <a:gd name="connsiteY0-2" fmla="*/ 0 h 10000"/>
              <a:gd name="connsiteX1-3" fmla="*/ 8108 w 8118"/>
              <a:gd name="connsiteY1-4" fmla="*/ 0 h 10000"/>
              <a:gd name="connsiteX2-5" fmla="*/ 8118 w 8118"/>
              <a:gd name="connsiteY2-6" fmla="*/ 10000 h 10000"/>
              <a:gd name="connsiteX3-7" fmla="*/ 0 w 8118"/>
              <a:gd name="connsiteY3-8" fmla="*/ 10000 h 10000"/>
              <a:gd name="connsiteX4-9" fmla="*/ 658 w 8118"/>
              <a:gd name="connsiteY4-10" fmla="*/ 0 h 10000"/>
              <a:gd name="connsiteX0-11" fmla="*/ 811 w 10209"/>
              <a:gd name="connsiteY0-12" fmla="*/ 0 h 10000"/>
              <a:gd name="connsiteX1-13" fmla="*/ 10209 w 10209"/>
              <a:gd name="connsiteY1-14" fmla="*/ 0 h 10000"/>
              <a:gd name="connsiteX2-15" fmla="*/ 10000 w 10209"/>
              <a:gd name="connsiteY2-16" fmla="*/ 10000 h 10000"/>
              <a:gd name="connsiteX3-17" fmla="*/ 0 w 10209"/>
              <a:gd name="connsiteY3-18" fmla="*/ 10000 h 10000"/>
              <a:gd name="connsiteX4-19" fmla="*/ 811 w 10209"/>
              <a:gd name="connsiteY4-20" fmla="*/ 0 h 10000"/>
              <a:gd name="connsiteX0-21" fmla="*/ 811 w 10269"/>
              <a:gd name="connsiteY0-22" fmla="*/ 0 h 10000"/>
              <a:gd name="connsiteX1-23" fmla="*/ 10209 w 10269"/>
              <a:gd name="connsiteY1-24" fmla="*/ 0 h 10000"/>
              <a:gd name="connsiteX2-25" fmla="*/ 10269 w 10269"/>
              <a:gd name="connsiteY2-26" fmla="*/ 10000 h 10000"/>
              <a:gd name="connsiteX3-27" fmla="*/ 0 w 10269"/>
              <a:gd name="connsiteY3-28" fmla="*/ 10000 h 10000"/>
              <a:gd name="connsiteX4-29" fmla="*/ 811 w 10269"/>
              <a:gd name="connsiteY4-30" fmla="*/ 0 h 10000"/>
              <a:gd name="connsiteX0-31" fmla="*/ 811 w 10272"/>
              <a:gd name="connsiteY0-32" fmla="*/ 0 h 10000"/>
              <a:gd name="connsiteX1-33" fmla="*/ 10272 w 10272"/>
              <a:gd name="connsiteY1-34" fmla="*/ 0 h 10000"/>
              <a:gd name="connsiteX2-35" fmla="*/ 10269 w 10272"/>
              <a:gd name="connsiteY2-36" fmla="*/ 10000 h 10000"/>
              <a:gd name="connsiteX3-37" fmla="*/ 0 w 10272"/>
              <a:gd name="connsiteY3-38" fmla="*/ 10000 h 10000"/>
              <a:gd name="connsiteX4-39" fmla="*/ 811 w 10272"/>
              <a:gd name="connsiteY4-40" fmla="*/ 0 h 10000"/>
              <a:gd name="connsiteX0-41" fmla="*/ 811 w 10541"/>
              <a:gd name="connsiteY0-42" fmla="*/ 0 h 10000"/>
              <a:gd name="connsiteX1-43" fmla="*/ 10541 w 10541"/>
              <a:gd name="connsiteY1-44" fmla="*/ 0 h 10000"/>
              <a:gd name="connsiteX2-45" fmla="*/ 10269 w 10541"/>
              <a:gd name="connsiteY2-46" fmla="*/ 10000 h 10000"/>
              <a:gd name="connsiteX3-47" fmla="*/ 0 w 10541"/>
              <a:gd name="connsiteY3-48" fmla="*/ 10000 h 10000"/>
              <a:gd name="connsiteX4-49" fmla="*/ 811 w 10541"/>
              <a:gd name="connsiteY4-50" fmla="*/ 0 h 10000"/>
              <a:gd name="connsiteX0-51" fmla="*/ 811 w 10585"/>
              <a:gd name="connsiteY0-52" fmla="*/ 0 h 10000"/>
              <a:gd name="connsiteX1-53" fmla="*/ 10541 w 10585"/>
              <a:gd name="connsiteY1-54" fmla="*/ 0 h 10000"/>
              <a:gd name="connsiteX2-55" fmla="*/ 10585 w 10585"/>
              <a:gd name="connsiteY2-56" fmla="*/ 10000 h 10000"/>
              <a:gd name="connsiteX3-57" fmla="*/ 0 w 10585"/>
              <a:gd name="connsiteY3-58" fmla="*/ 10000 h 10000"/>
              <a:gd name="connsiteX4-59" fmla="*/ 811 w 10585"/>
              <a:gd name="connsiteY4-60" fmla="*/ 0 h 10000"/>
              <a:gd name="connsiteX0-61" fmla="*/ 811 w 10585"/>
              <a:gd name="connsiteY0-62" fmla="*/ 0 h 10000"/>
              <a:gd name="connsiteX1-63" fmla="*/ 10573 w 10585"/>
              <a:gd name="connsiteY1-64" fmla="*/ 128 h 10000"/>
              <a:gd name="connsiteX2-65" fmla="*/ 10585 w 10585"/>
              <a:gd name="connsiteY2-66" fmla="*/ 10000 h 10000"/>
              <a:gd name="connsiteX3-67" fmla="*/ 0 w 10585"/>
              <a:gd name="connsiteY3-68" fmla="*/ 10000 h 10000"/>
              <a:gd name="connsiteX4-69" fmla="*/ 811 w 10585"/>
              <a:gd name="connsiteY4-7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85" h="10000">
                <a:moveTo>
                  <a:pt x="811" y="0"/>
                </a:moveTo>
                <a:lnTo>
                  <a:pt x="10573" y="128"/>
                </a:lnTo>
                <a:cubicBezTo>
                  <a:pt x="10576" y="3461"/>
                  <a:pt x="10581" y="6667"/>
                  <a:pt x="10585" y="10000"/>
                </a:cubicBezTo>
                <a:lnTo>
                  <a:pt x="0" y="10000"/>
                </a:lnTo>
                <a:cubicBezTo>
                  <a:pt x="271" y="6667"/>
                  <a:pt x="540" y="3333"/>
                  <a:pt x="811" y="0"/>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20" name="Freeform 8"/>
          <p:cNvSpPr/>
          <p:nvPr/>
        </p:nvSpPr>
        <p:spPr bwMode="auto">
          <a:xfrm>
            <a:off x="2877298" y="2867141"/>
            <a:ext cx="659274" cy="1489960"/>
          </a:xfrm>
          <a:custGeom>
            <a:avLst/>
            <a:gdLst>
              <a:gd name="T0" fmla="*/ 37 w 50"/>
              <a:gd name="T1" fmla="*/ 0 h 113"/>
              <a:gd name="T2" fmla="*/ 50 w 50"/>
              <a:gd name="T3" fmla="*/ 0 h 113"/>
              <a:gd name="T4" fmla="*/ 13 w 50"/>
              <a:gd name="T5" fmla="*/ 113 h 113"/>
              <a:gd name="T6" fmla="*/ 0 w 50"/>
              <a:gd name="T7" fmla="*/ 113 h 113"/>
              <a:gd name="T8" fmla="*/ 37 w 50"/>
              <a:gd name="T9" fmla="*/ 0 h 113"/>
            </a:gdLst>
            <a:ahLst/>
            <a:cxnLst>
              <a:cxn ang="0">
                <a:pos x="T0" y="T1"/>
              </a:cxn>
              <a:cxn ang="0">
                <a:pos x="T2" y="T3"/>
              </a:cxn>
              <a:cxn ang="0">
                <a:pos x="T4" y="T5"/>
              </a:cxn>
              <a:cxn ang="0">
                <a:pos x="T6" y="T7"/>
              </a:cxn>
              <a:cxn ang="0">
                <a:pos x="T8" y="T9"/>
              </a:cxn>
            </a:cxnLst>
            <a:rect l="0" t="0" r="r" b="b"/>
            <a:pathLst>
              <a:path w="50" h="113">
                <a:moveTo>
                  <a:pt x="37" y="0"/>
                </a:moveTo>
                <a:lnTo>
                  <a:pt x="50" y="0"/>
                </a:lnTo>
                <a:lnTo>
                  <a:pt x="13" y="113"/>
                </a:lnTo>
                <a:lnTo>
                  <a:pt x="0" y="113"/>
                </a:lnTo>
                <a:lnTo>
                  <a:pt x="3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11" name="直接连接符 10"/>
          <p:cNvCxnSpPr/>
          <p:nvPr/>
        </p:nvCxnSpPr>
        <p:spPr>
          <a:xfrm flipH="1" flipV="1">
            <a:off x="4338955" y="3980815"/>
            <a:ext cx="4552950" cy="31115"/>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26560" y="3220720"/>
            <a:ext cx="4921250" cy="930275"/>
          </a:xfrm>
          <a:prstGeom prst="rect">
            <a:avLst/>
          </a:prstGeom>
          <a:noFill/>
        </p:spPr>
        <p:txBody>
          <a:bodyPr wrap="square" lIns="68580" tIns="34290" rIns="68580" bIns="34290" rtlCol="0">
            <a:spAutoFit/>
          </a:bodyPr>
          <a:lstStyle/>
          <a:p>
            <a:pPr algn="ctr"/>
            <a:r>
              <a:rPr lang="zh-CN" altLang="en-US" sz="2800" dirty="0">
                <a:solidFill>
                  <a:srgbClr val="3A3637"/>
                </a:solidFill>
                <a:latin typeface="微软雅黑" panose="020B0503020204020204" pitchFamily="34" charset="-122"/>
                <a:ea typeface="微软雅黑" panose="020B0503020204020204" pitchFamily="34" charset="-122"/>
              </a:rPr>
              <a:t>六大专项附加扣除解读</a:t>
            </a:r>
          </a:p>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321936" y="946188"/>
            <a:ext cx="1629586" cy="1629586"/>
            <a:chOff x="4179570" y="1588770"/>
            <a:chExt cx="2735580" cy="2735580"/>
          </a:xfrm>
        </p:grpSpPr>
        <p:sp>
          <p:nvSpPr>
            <p:cNvPr id="12" name="椭圆 11"/>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8"/>
          <p:cNvSpPr txBox="1"/>
          <p:nvPr/>
        </p:nvSpPr>
        <p:spPr>
          <a:xfrm>
            <a:off x="2686080" y="1319513"/>
            <a:ext cx="947583" cy="881380"/>
          </a:xfrm>
          <a:prstGeom prst="rect">
            <a:avLst/>
          </a:prstGeom>
          <a:noFill/>
        </p:spPr>
        <p:txBody>
          <a:bodyPr wrap="square" lIns="51435" tIns="25718" rIns="51435" bIns="25718" rtlCol="0">
            <a:spAutoFit/>
          </a:bodyPr>
          <a:lstStyle/>
          <a:p>
            <a:pPr algn="ctr"/>
            <a:r>
              <a:rPr lang="en-US" altLang="zh-CN" sz="5400" dirty="0">
                <a:latin typeface="Impact" panose="020B0806030902050204" pitchFamily="34" charset="0"/>
              </a:rPr>
              <a:t>02</a:t>
            </a:r>
            <a:endParaRPr lang="zh-CN" altLang="en-US" sz="5400" dirty="0">
              <a:latin typeface="Impact" panose="020B0806030902050204" pitchFamily="34" charset="0"/>
            </a:endParaRPr>
          </a:p>
        </p:txBody>
      </p:sp>
      <p:sp>
        <p:nvSpPr>
          <p:cNvPr id="21" name="Freeform 6"/>
          <p:cNvSpPr/>
          <p:nvPr/>
        </p:nvSpPr>
        <p:spPr bwMode="auto">
          <a:xfrm>
            <a:off x="-15875" y="1016000"/>
            <a:ext cx="2701925" cy="1489710"/>
          </a:xfrm>
          <a:custGeom>
            <a:avLst/>
            <a:gdLst>
              <a:gd name="T0" fmla="*/ 0 w 203"/>
              <a:gd name="T1" fmla="*/ 0 h 111"/>
              <a:gd name="T2" fmla="*/ 203 w 203"/>
              <a:gd name="T3" fmla="*/ 0 h 111"/>
              <a:gd name="T4" fmla="*/ 203 w 203"/>
              <a:gd name="T5" fmla="*/ 0 h 111"/>
              <a:gd name="T6" fmla="*/ 203 w 203"/>
              <a:gd name="T7" fmla="*/ 0 h 111"/>
              <a:gd name="T8" fmla="*/ 164 w 203"/>
              <a:gd name="T9" fmla="*/ 55 h 111"/>
              <a:gd name="T10" fmla="*/ 203 w 203"/>
              <a:gd name="T11" fmla="*/ 111 h 111"/>
              <a:gd name="T12" fmla="*/ 203 w 203"/>
              <a:gd name="T13" fmla="*/ 111 h 111"/>
              <a:gd name="T14" fmla="*/ 203 w 203"/>
              <a:gd name="T15" fmla="*/ 111 h 111"/>
              <a:gd name="T16" fmla="*/ 0 w 203"/>
              <a:gd name="T17" fmla="*/ 111 h 111"/>
              <a:gd name="T18" fmla="*/ 0 w 203"/>
              <a:gd name="T19" fmla="*/ 0 h 111"/>
              <a:gd name="connsiteX0" fmla="*/ 0 w 10944"/>
              <a:gd name="connsiteY0" fmla="*/ 0 h 10000"/>
              <a:gd name="connsiteX1" fmla="*/ 10944 w 10944"/>
              <a:gd name="connsiteY1" fmla="*/ 0 h 10000"/>
              <a:gd name="connsiteX2" fmla="*/ 10944 w 10944"/>
              <a:gd name="connsiteY2" fmla="*/ 0 h 10000"/>
              <a:gd name="connsiteX3" fmla="*/ 10944 w 10944"/>
              <a:gd name="connsiteY3" fmla="*/ 0 h 10000"/>
              <a:gd name="connsiteX4" fmla="*/ 9023 w 10944"/>
              <a:gd name="connsiteY4" fmla="*/ 4955 h 10000"/>
              <a:gd name="connsiteX5" fmla="*/ 10944 w 10944"/>
              <a:gd name="connsiteY5" fmla="*/ 10000 h 10000"/>
              <a:gd name="connsiteX6" fmla="*/ 10944 w 10944"/>
              <a:gd name="connsiteY6" fmla="*/ 10000 h 10000"/>
              <a:gd name="connsiteX7" fmla="*/ 10944 w 10944"/>
              <a:gd name="connsiteY7" fmla="*/ 10000 h 10000"/>
              <a:gd name="connsiteX8" fmla="*/ 944 w 10944"/>
              <a:gd name="connsiteY8" fmla="*/ 10000 h 10000"/>
              <a:gd name="connsiteX9" fmla="*/ 0 w 10944"/>
              <a:gd name="connsiteY9" fmla="*/ 0 h 10000"/>
              <a:gd name="connsiteX0-1" fmla="*/ 29 w 10973"/>
              <a:gd name="connsiteY0-2" fmla="*/ 0 h 10000"/>
              <a:gd name="connsiteX1-3" fmla="*/ 10973 w 10973"/>
              <a:gd name="connsiteY1-4" fmla="*/ 0 h 10000"/>
              <a:gd name="connsiteX2-5" fmla="*/ 10973 w 10973"/>
              <a:gd name="connsiteY2-6" fmla="*/ 0 h 10000"/>
              <a:gd name="connsiteX3-7" fmla="*/ 10973 w 10973"/>
              <a:gd name="connsiteY3-8" fmla="*/ 0 h 10000"/>
              <a:gd name="connsiteX4-9" fmla="*/ 9052 w 10973"/>
              <a:gd name="connsiteY4-10" fmla="*/ 4955 h 10000"/>
              <a:gd name="connsiteX5-11" fmla="*/ 10973 w 10973"/>
              <a:gd name="connsiteY5-12" fmla="*/ 10000 h 10000"/>
              <a:gd name="connsiteX6-13" fmla="*/ 10973 w 10973"/>
              <a:gd name="connsiteY6-14" fmla="*/ 10000 h 10000"/>
              <a:gd name="connsiteX7-15" fmla="*/ 10973 w 10973"/>
              <a:gd name="connsiteY7-16" fmla="*/ 10000 h 10000"/>
              <a:gd name="connsiteX8-17" fmla="*/ 99 w 10973"/>
              <a:gd name="connsiteY8-18" fmla="*/ 10000 h 10000"/>
              <a:gd name="connsiteX9-19" fmla="*/ 29 w 10973"/>
              <a:gd name="connsiteY9-20" fmla="*/ 0 h 10000"/>
              <a:gd name="connsiteX0-21" fmla="*/ 0 w 10944"/>
              <a:gd name="connsiteY0-22" fmla="*/ 0 h 10000"/>
              <a:gd name="connsiteX1-23" fmla="*/ 10944 w 10944"/>
              <a:gd name="connsiteY1-24" fmla="*/ 0 h 10000"/>
              <a:gd name="connsiteX2-25" fmla="*/ 10944 w 10944"/>
              <a:gd name="connsiteY2-26" fmla="*/ 0 h 10000"/>
              <a:gd name="connsiteX3-27" fmla="*/ 10944 w 10944"/>
              <a:gd name="connsiteY3-28" fmla="*/ 0 h 10000"/>
              <a:gd name="connsiteX4-29" fmla="*/ 9023 w 10944"/>
              <a:gd name="connsiteY4-30" fmla="*/ 4955 h 10000"/>
              <a:gd name="connsiteX5-31" fmla="*/ 10944 w 10944"/>
              <a:gd name="connsiteY5-32" fmla="*/ 10000 h 10000"/>
              <a:gd name="connsiteX6-33" fmla="*/ 10944 w 10944"/>
              <a:gd name="connsiteY6-34" fmla="*/ 10000 h 10000"/>
              <a:gd name="connsiteX7-35" fmla="*/ 10944 w 10944"/>
              <a:gd name="connsiteY7-36" fmla="*/ 10000 h 10000"/>
              <a:gd name="connsiteX8-37" fmla="*/ 70 w 10944"/>
              <a:gd name="connsiteY8-38" fmla="*/ 10000 h 10000"/>
              <a:gd name="connsiteX9-39" fmla="*/ 0 w 10944"/>
              <a:gd name="connsiteY9-40" fmla="*/ 0 h 10000"/>
              <a:gd name="connsiteX0-41" fmla="*/ 0 w 10944"/>
              <a:gd name="connsiteY0-42" fmla="*/ 0 h 10000"/>
              <a:gd name="connsiteX1-43" fmla="*/ 10944 w 10944"/>
              <a:gd name="connsiteY1-44" fmla="*/ 0 h 10000"/>
              <a:gd name="connsiteX2-45" fmla="*/ 10944 w 10944"/>
              <a:gd name="connsiteY2-46" fmla="*/ 0 h 10000"/>
              <a:gd name="connsiteX3-47" fmla="*/ 10944 w 10944"/>
              <a:gd name="connsiteY3-48" fmla="*/ 0 h 10000"/>
              <a:gd name="connsiteX4-49" fmla="*/ 9023 w 10944"/>
              <a:gd name="connsiteY4-50" fmla="*/ 4955 h 10000"/>
              <a:gd name="connsiteX5-51" fmla="*/ 10944 w 10944"/>
              <a:gd name="connsiteY5-52" fmla="*/ 10000 h 10000"/>
              <a:gd name="connsiteX6-53" fmla="*/ 10944 w 10944"/>
              <a:gd name="connsiteY6-54" fmla="*/ 10000 h 10000"/>
              <a:gd name="connsiteX7-55" fmla="*/ 10944 w 10944"/>
              <a:gd name="connsiteY7-56" fmla="*/ 10000 h 10000"/>
              <a:gd name="connsiteX8-57" fmla="*/ 70 w 10944"/>
              <a:gd name="connsiteY8-58" fmla="*/ 10000 h 10000"/>
              <a:gd name="connsiteX9-59" fmla="*/ 0 w 10944"/>
              <a:gd name="connsiteY9-60" fmla="*/ 0 h 10000"/>
              <a:gd name="connsiteX0-61" fmla="*/ 89 w 11033"/>
              <a:gd name="connsiteY0-62" fmla="*/ 0 h 10000"/>
              <a:gd name="connsiteX1-63" fmla="*/ 11033 w 11033"/>
              <a:gd name="connsiteY1-64" fmla="*/ 0 h 10000"/>
              <a:gd name="connsiteX2-65" fmla="*/ 11033 w 11033"/>
              <a:gd name="connsiteY2-66" fmla="*/ 0 h 10000"/>
              <a:gd name="connsiteX3-67" fmla="*/ 11033 w 11033"/>
              <a:gd name="connsiteY3-68" fmla="*/ 0 h 10000"/>
              <a:gd name="connsiteX4-69" fmla="*/ 9112 w 11033"/>
              <a:gd name="connsiteY4-70" fmla="*/ 4955 h 10000"/>
              <a:gd name="connsiteX5-71" fmla="*/ 11033 w 11033"/>
              <a:gd name="connsiteY5-72" fmla="*/ 10000 h 10000"/>
              <a:gd name="connsiteX6-73" fmla="*/ 11033 w 11033"/>
              <a:gd name="connsiteY6-74" fmla="*/ 10000 h 10000"/>
              <a:gd name="connsiteX7-75" fmla="*/ 11033 w 11033"/>
              <a:gd name="connsiteY7-76" fmla="*/ 10000 h 10000"/>
              <a:gd name="connsiteX8-77" fmla="*/ 19 w 11033"/>
              <a:gd name="connsiteY8-78" fmla="*/ 10000 h 10000"/>
              <a:gd name="connsiteX9-79" fmla="*/ 89 w 11033"/>
              <a:gd name="connsiteY9-80" fmla="*/ 0 h 10000"/>
              <a:gd name="connsiteX0-81" fmla="*/ 70 w 11014"/>
              <a:gd name="connsiteY0-82" fmla="*/ 0 h 10000"/>
              <a:gd name="connsiteX1-83" fmla="*/ 11014 w 11014"/>
              <a:gd name="connsiteY1-84" fmla="*/ 0 h 10000"/>
              <a:gd name="connsiteX2-85" fmla="*/ 11014 w 11014"/>
              <a:gd name="connsiteY2-86" fmla="*/ 0 h 10000"/>
              <a:gd name="connsiteX3-87" fmla="*/ 11014 w 11014"/>
              <a:gd name="connsiteY3-88" fmla="*/ 0 h 10000"/>
              <a:gd name="connsiteX4-89" fmla="*/ 9093 w 11014"/>
              <a:gd name="connsiteY4-90" fmla="*/ 4955 h 10000"/>
              <a:gd name="connsiteX5-91" fmla="*/ 11014 w 11014"/>
              <a:gd name="connsiteY5-92" fmla="*/ 10000 h 10000"/>
              <a:gd name="connsiteX6-93" fmla="*/ 11014 w 11014"/>
              <a:gd name="connsiteY6-94" fmla="*/ 10000 h 10000"/>
              <a:gd name="connsiteX7-95" fmla="*/ 11014 w 11014"/>
              <a:gd name="connsiteY7-96" fmla="*/ 10000 h 10000"/>
              <a:gd name="connsiteX8-97" fmla="*/ 0 w 11014"/>
              <a:gd name="connsiteY8-98" fmla="*/ 10000 h 10000"/>
              <a:gd name="connsiteX9-99" fmla="*/ 70 w 11014"/>
              <a:gd name="connsiteY9-100" fmla="*/ 0 h 10000"/>
              <a:gd name="connsiteX0-101" fmla="*/ 0 w 10944"/>
              <a:gd name="connsiteY0-102" fmla="*/ 0 h 10000"/>
              <a:gd name="connsiteX1-103" fmla="*/ 10944 w 10944"/>
              <a:gd name="connsiteY1-104" fmla="*/ 0 h 10000"/>
              <a:gd name="connsiteX2-105" fmla="*/ 10944 w 10944"/>
              <a:gd name="connsiteY2-106" fmla="*/ 0 h 10000"/>
              <a:gd name="connsiteX3-107" fmla="*/ 10944 w 10944"/>
              <a:gd name="connsiteY3-108" fmla="*/ 0 h 10000"/>
              <a:gd name="connsiteX4-109" fmla="*/ 9023 w 10944"/>
              <a:gd name="connsiteY4-110" fmla="*/ 4955 h 10000"/>
              <a:gd name="connsiteX5-111" fmla="*/ 10944 w 10944"/>
              <a:gd name="connsiteY5-112" fmla="*/ 10000 h 10000"/>
              <a:gd name="connsiteX6-113" fmla="*/ 10944 w 10944"/>
              <a:gd name="connsiteY6-114" fmla="*/ 10000 h 10000"/>
              <a:gd name="connsiteX7-115" fmla="*/ 10944 w 10944"/>
              <a:gd name="connsiteY7-116" fmla="*/ 10000 h 10000"/>
              <a:gd name="connsiteX8-117" fmla="*/ 70 w 10944"/>
              <a:gd name="connsiteY8-118" fmla="*/ 10000 h 10000"/>
              <a:gd name="connsiteX9-119" fmla="*/ 0 w 10944"/>
              <a:gd name="connsiteY9-12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944" h="10000">
                <a:moveTo>
                  <a:pt x="0" y="0"/>
                </a:moveTo>
                <a:lnTo>
                  <a:pt x="10944" y="0"/>
                </a:lnTo>
                <a:lnTo>
                  <a:pt x="10944" y="0"/>
                </a:lnTo>
                <a:lnTo>
                  <a:pt x="10944" y="0"/>
                </a:lnTo>
                <a:cubicBezTo>
                  <a:pt x="9910" y="0"/>
                  <a:pt x="9023" y="2252"/>
                  <a:pt x="9023" y="4955"/>
                </a:cubicBezTo>
                <a:cubicBezTo>
                  <a:pt x="9023" y="7748"/>
                  <a:pt x="9910" y="10000"/>
                  <a:pt x="10944" y="10000"/>
                </a:cubicBezTo>
                <a:lnTo>
                  <a:pt x="10944" y="10000"/>
                </a:lnTo>
                <a:lnTo>
                  <a:pt x="10944" y="10000"/>
                </a:lnTo>
                <a:lnTo>
                  <a:pt x="70" y="10000"/>
                </a:lnTo>
                <a:cubicBezTo>
                  <a:pt x="105" y="6603"/>
                  <a:pt x="0" y="3397"/>
                  <a:pt x="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0"/>
    </mc:Choice>
    <mc:Fallback>
      <p:transition spd="slow"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220403" y="701129"/>
            <a:ext cx="1136650" cy="1136650"/>
            <a:chOff x="4535487" y="2578099"/>
            <a:chExt cx="1514475" cy="1516063"/>
          </a:xfrm>
        </p:grpSpPr>
        <p:sp>
          <p:nvSpPr>
            <p:cNvPr id="1639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1639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472623" y="701764"/>
            <a:ext cx="1144587" cy="1135062"/>
            <a:chOff x="6138251" y="2599440"/>
            <a:chExt cx="1527787" cy="1514475"/>
          </a:xfrm>
        </p:grpSpPr>
        <p:sp>
          <p:nvSpPr>
            <p:cNvPr id="1639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dirty="0"/>
            </a:p>
          </p:txBody>
        </p:sp>
        <p:sp>
          <p:nvSpPr>
            <p:cNvPr id="1639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7" name="文本框 13"/>
          <p:cNvSpPr txBox="1"/>
          <p:nvPr/>
        </p:nvSpPr>
        <p:spPr>
          <a:xfrm>
            <a:off x="4556761" y="1047840"/>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428490" y="1995805"/>
            <a:ext cx="0" cy="3023870"/>
          </a:xfrm>
          <a:prstGeom prst="line">
            <a:avLst/>
          </a:prstGeom>
        </p:spPr>
        <p:style>
          <a:lnRef idx="1">
            <a:schemeClr val="accent1"/>
          </a:lnRef>
          <a:fillRef idx="0">
            <a:schemeClr val="accent1"/>
          </a:fillRef>
          <a:effectRef idx="0">
            <a:schemeClr val="accent1"/>
          </a:effectRef>
          <a:fontRef idx="minor">
            <a:schemeClr val="tx1"/>
          </a:fontRef>
        </p:style>
      </p:cxnSp>
      <p:sp>
        <p:nvSpPr>
          <p:cNvPr id="16400" name="矩形 10"/>
          <p:cNvSpPr/>
          <p:nvPr/>
        </p:nvSpPr>
        <p:spPr>
          <a:xfrm>
            <a:off x="165735" y="1959610"/>
            <a:ext cx="4120515" cy="3135630"/>
          </a:xfrm>
          <a:prstGeom prst="rect">
            <a:avLst/>
          </a:prstGeom>
          <a:noFill/>
          <a:ln w="9525">
            <a:noFill/>
          </a:ln>
        </p:spPr>
        <p:txBody>
          <a:bodyPr wrap="square" lIns="91437" tIns="45718" rIns="91437" bIns="45718" anchor="t">
            <a:spAutoFit/>
          </a:bodyPr>
          <a:lstStyle/>
          <a:p>
            <a:pPr>
              <a:lnSpc>
                <a:spcPct val="110000"/>
              </a:lnSpc>
            </a:pP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子女年满</a:t>
            </a:r>
            <a:r>
              <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周岁以上至小学前，不论是否在幼儿园学习；</a:t>
            </a:r>
          </a:p>
          <a:p>
            <a:pPr>
              <a:lnSpc>
                <a:spcPct val="110000"/>
              </a:lnSpc>
            </a:pP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）子女正在接受小学、初中，高中阶段教育（普通高中、中等职业教育、技工教育</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10000"/>
              </a:lnSpc>
            </a:pP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）子女正在接受高等教育（大学专科、大学本科、硕士研究生、博士研究生教育）。</a:t>
            </a:r>
          </a:p>
          <a:p>
            <a:pPr>
              <a:lnSpc>
                <a:spcPct val="110000"/>
              </a:lnSpc>
            </a:pPr>
            <a:r>
              <a:rPr lang="zh-CN"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上述受教育地点，包括在中国境内和在境外接受教育。</a:t>
            </a:r>
          </a:p>
        </p:txBody>
      </p:sp>
      <p:sp>
        <p:nvSpPr>
          <p:cNvPr id="16401" name="矩形 11"/>
          <p:cNvSpPr/>
          <p:nvPr/>
        </p:nvSpPr>
        <p:spPr>
          <a:xfrm>
            <a:off x="4472305" y="1959610"/>
            <a:ext cx="4478655" cy="2967355"/>
          </a:xfrm>
          <a:prstGeom prst="rect">
            <a:avLst/>
          </a:prstGeom>
          <a:noFill/>
          <a:ln w="9525">
            <a:noFill/>
          </a:ln>
        </p:spPr>
        <p:txBody>
          <a:bodyPr wrap="square" lIns="91437" tIns="45718" rIns="91437" bIns="45718" anchor="t">
            <a:spAutoFit/>
          </a:bodyPr>
          <a:lstStyle/>
          <a:p>
            <a:pPr algn="just">
              <a:lnSpc>
                <a:spcPct val="130000"/>
              </a:lnSpc>
            </a:pPr>
            <a:r>
              <a:rPr lang="zh-CN" altLang="zh-CN" dirty="0">
                <a:solidFill>
                  <a:schemeClr val="tx1">
                    <a:lumMod val="50000"/>
                  </a:schemeClr>
                </a:solidFill>
                <a:latin typeface="Calibri" panose="020F0502020204030204" pitchFamily="34" charset="0"/>
              </a:rPr>
              <a:t>（</a:t>
            </a:r>
            <a:r>
              <a:rPr lang="en-US" altLang="zh-CN" dirty="0">
                <a:solidFill>
                  <a:schemeClr val="tx1">
                    <a:lumMod val="50000"/>
                  </a:schemeClr>
                </a:solidFill>
                <a:latin typeface="Calibri" panose="020F0502020204030204" pitchFamily="34" charset="0"/>
              </a:rPr>
              <a:t>1</a:t>
            </a:r>
            <a:r>
              <a:rPr lang="zh-CN" altLang="zh-CN" dirty="0">
                <a:solidFill>
                  <a:schemeClr val="tx1">
                    <a:lumMod val="50000"/>
                  </a:schemeClr>
                </a:solidFill>
                <a:latin typeface="Calibri" panose="020F0502020204030204" pitchFamily="34" charset="0"/>
              </a:rPr>
              <a:t>）每个子女，每月扣除</a:t>
            </a:r>
            <a:r>
              <a:rPr lang="en-US" altLang="zh-CN" dirty="0">
                <a:solidFill>
                  <a:schemeClr val="tx1">
                    <a:lumMod val="50000"/>
                  </a:schemeClr>
                </a:solidFill>
                <a:latin typeface="Calibri" panose="020F0502020204030204" pitchFamily="34" charset="0"/>
              </a:rPr>
              <a:t>1000</a:t>
            </a:r>
            <a:r>
              <a:rPr lang="zh-CN" altLang="zh-CN" dirty="0">
                <a:solidFill>
                  <a:schemeClr val="tx1">
                    <a:lumMod val="50000"/>
                  </a:schemeClr>
                </a:solidFill>
                <a:latin typeface="Calibri" panose="020F0502020204030204" pitchFamily="34" charset="0"/>
              </a:rPr>
              <a:t>元。多个符合扣除条件的子女，每个子女均可享受扣除</a:t>
            </a:r>
            <a:r>
              <a:rPr lang="zh-CN" altLang="en-US" dirty="0">
                <a:solidFill>
                  <a:schemeClr val="tx1">
                    <a:lumMod val="50000"/>
                  </a:schemeClr>
                </a:solidFill>
                <a:latin typeface="Calibri" panose="020F0502020204030204" pitchFamily="34" charset="0"/>
              </a:rPr>
              <a:t>。</a:t>
            </a:r>
            <a:endParaRPr lang="en-US" altLang="zh-CN" dirty="0">
              <a:solidFill>
                <a:schemeClr val="tx1">
                  <a:lumMod val="50000"/>
                </a:schemeClr>
              </a:solidFill>
              <a:latin typeface="Calibri" panose="020F0502020204030204" pitchFamily="34" charset="0"/>
            </a:endParaRPr>
          </a:p>
          <a:p>
            <a:pPr algn="just">
              <a:lnSpc>
                <a:spcPct val="130000"/>
              </a:lnSpc>
            </a:pPr>
            <a:r>
              <a:rPr lang="zh-CN" altLang="zh-CN" dirty="0">
                <a:solidFill>
                  <a:schemeClr val="tx1">
                    <a:lumMod val="50000"/>
                  </a:schemeClr>
                </a:solidFill>
                <a:latin typeface="Calibri" panose="020F0502020204030204" pitchFamily="34" charset="0"/>
                <a:sym typeface="+mn-ea"/>
              </a:rPr>
              <a:t>（</a:t>
            </a:r>
            <a:r>
              <a:rPr lang="en-US" altLang="zh-CN" dirty="0">
                <a:solidFill>
                  <a:schemeClr val="tx1">
                    <a:lumMod val="50000"/>
                  </a:schemeClr>
                </a:solidFill>
                <a:latin typeface="Calibri" panose="020F0502020204030204" pitchFamily="34" charset="0"/>
                <a:sym typeface="+mn-ea"/>
              </a:rPr>
              <a:t>2</a:t>
            </a:r>
            <a:r>
              <a:rPr lang="zh-CN" altLang="zh-CN" dirty="0">
                <a:solidFill>
                  <a:schemeClr val="tx1">
                    <a:lumMod val="50000"/>
                  </a:schemeClr>
                </a:solidFill>
                <a:latin typeface="Calibri" panose="020F0502020204030204" pitchFamily="34" charset="0"/>
                <a:sym typeface="+mn-ea"/>
              </a:rPr>
              <a:t>）</a:t>
            </a:r>
            <a:r>
              <a:rPr lang="zh-CN" altLang="zh-CN" dirty="0">
                <a:solidFill>
                  <a:schemeClr val="tx1">
                    <a:lumMod val="50000"/>
                  </a:schemeClr>
                </a:solidFill>
                <a:latin typeface="Calibri" panose="020F0502020204030204" pitchFamily="34" charset="0"/>
              </a:rPr>
              <a:t>扣除人由父母双方选择确定。既可以由父母一方全额扣除，也可以父母分别扣除</a:t>
            </a:r>
            <a:r>
              <a:rPr lang="en-US" altLang="zh-CN" dirty="0">
                <a:solidFill>
                  <a:schemeClr val="tx1">
                    <a:lumMod val="50000"/>
                  </a:schemeClr>
                </a:solidFill>
                <a:latin typeface="Calibri" panose="020F0502020204030204" pitchFamily="34" charset="0"/>
              </a:rPr>
              <a:t>500</a:t>
            </a:r>
            <a:r>
              <a:rPr lang="zh-CN" altLang="zh-CN" dirty="0">
                <a:solidFill>
                  <a:schemeClr val="tx1">
                    <a:lumMod val="50000"/>
                  </a:schemeClr>
                </a:solidFill>
                <a:latin typeface="Calibri" panose="020F0502020204030204" pitchFamily="34" charset="0"/>
              </a:rPr>
              <a:t>元。</a:t>
            </a:r>
            <a:endParaRPr lang="en-US" altLang="zh-CN" dirty="0">
              <a:solidFill>
                <a:schemeClr val="tx1">
                  <a:lumMod val="50000"/>
                </a:schemeClr>
              </a:solidFill>
              <a:latin typeface="Calibri" panose="020F0502020204030204" pitchFamily="34" charset="0"/>
            </a:endParaRPr>
          </a:p>
          <a:p>
            <a:pPr algn="just">
              <a:lnSpc>
                <a:spcPct val="130000"/>
              </a:lnSpc>
            </a:pPr>
            <a:r>
              <a:rPr lang="zh-CN" altLang="zh-CN" dirty="0">
                <a:solidFill>
                  <a:schemeClr val="tx1">
                    <a:lumMod val="50000"/>
                  </a:schemeClr>
                </a:solidFill>
                <a:latin typeface="Calibri" panose="020F0502020204030204" pitchFamily="34" charset="0"/>
                <a:sym typeface="+mn-ea"/>
              </a:rPr>
              <a:t>（</a:t>
            </a:r>
            <a:r>
              <a:rPr lang="en-US" altLang="zh-CN" dirty="0">
                <a:solidFill>
                  <a:schemeClr val="tx1">
                    <a:lumMod val="50000"/>
                  </a:schemeClr>
                </a:solidFill>
                <a:latin typeface="Calibri" panose="020F0502020204030204" pitchFamily="34" charset="0"/>
                <a:sym typeface="+mn-ea"/>
              </a:rPr>
              <a:t>3</a:t>
            </a:r>
            <a:r>
              <a:rPr lang="zh-CN" altLang="zh-CN" dirty="0">
                <a:solidFill>
                  <a:schemeClr val="tx1">
                    <a:lumMod val="50000"/>
                  </a:schemeClr>
                </a:solidFill>
                <a:latin typeface="Calibri" panose="020F0502020204030204" pitchFamily="34" charset="0"/>
                <a:sym typeface="+mn-ea"/>
              </a:rPr>
              <a:t>）</a:t>
            </a:r>
            <a:r>
              <a:rPr lang="zh-CN" altLang="zh-CN" dirty="0">
                <a:solidFill>
                  <a:schemeClr val="tx1">
                    <a:lumMod val="50000"/>
                  </a:schemeClr>
                </a:solidFill>
                <a:latin typeface="Calibri" panose="020F0502020204030204" pitchFamily="34" charset="0"/>
              </a:rPr>
              <a:t>扣除方式确定后，一个纳税年度内不能变更。</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28" name="文本框 27"/>
          <p:cNvSpPr txBox="1"/>
          <p:nvPr/>
        </p:nvSpPr>
        <p:spPr>
          <a:xfrm>
            <a:off x="2626965" y="20339"/>
            <a:ext cx="6094095" cy="460375"/>
          </a:xfrm>
          <a:prstGeom prst="rect">
            <a:avLst/>
          </a:prstGeom>
          <a:noFill/>
        </p:spPr>
        <p:txBody>
          <a:bodyPr wrap="square" rtlCol="0">
            <a:spAutoFit/>
          </a:bodyPr>
          <a:lstStyle/>
          <a:p>
            <a:pPr algn="ctr"/>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子女教育</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345498" y="718274"/>
            <a:ext cx="1136650" cy="1136650"/>
            <a:chOff x="4535487" y="2578099"/>
            <a:chExt cx="1514475" cy="1516063"/>
          </a:xfrm>
        </p:grpSpPr>
        <p:sp>
          <p:nvSpPr>
            <p:cNvPr id="1741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1741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起止</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时间</a:t>
              </a:r>
            </a:p>
          </p:txBody>
        </p:sp>
      </p:grpSp>
      <p:grpSp>
        <p:nvGrpSpPr>
          <p:cNvPr id="7" name="组合 19"/>
          <p:cNvGrpSpPr/>
          <p:nvPr/>
        </p:nvGrpSpPr>
        <p:grpSpPr>
          <a:xfrm>
            <a:off x="4660583" y="720179"/>
            <a:ext cx="1144587" cy="1135062"/>
            <a:chOff x="6138251" y="2599440"/>
            <a:chExt cx="1527787" cy="1514475"/>
          </a:xfrm>
        </p:grpSpPr>
        <p:sp>
          <p:nvSpPr>
            <p:cNvPr id="1741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1742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21" name="文本框 13"/>
          <p:cNvSpPr txBox="1"/>
          <p:nvPr/>
        </p:nvSpPr>
        <p:spPr>
          <a:xfrm>
            <a:off x="4839971" y="1079590"/>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备查</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资料</a:t>
            </a:r>
            <a:endParaRPr lang="en-US" altLang="zh-CN" sz="2025" b="1" dirty="0">
              <a:solidFill>
                <a:srgbClr val="0053A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572000" y="2088515"/>
            <a:ext cx="635" cy="2809240"/>
          </a:xfrm>
          <a:prstGeom prst="line">
            <a:avLst/>
          </a:prstGeom>
        </p:spPr>
        <p:style>
          <a:lnRef idx="1">
            <a:schemeClr val="accent1"/>
          </a:lnRef>
          <a:fillRef idx="0">
            <a:schemeClr val="accent1"/>
          </a:fillRef>
          <a:effectRef idx="0">
            <a:schemeClr val="accent1"/>
          </a:effectRef>
          <a:fontRef idx="minor">
            <a:schemeClr val="tx1"/>
          </a:fontRef>
        </p:style>
      </p:cxnSp>
      <p:sp>
        <p:nvSpPr>
          <p:cNvPr id="17424" name="矩形 10"/>
          <p:cNvSpPr/>
          <p:nvPr/>
        </p:nvSpPr>
        <p:spPr>
          <a:xfrm>
            <a:off x="199390" y="2088515"/>
            <a:ext cx="4282440" cy="2583180"/>
          </a:xfrm>
          <a:prstGeom prst="rect">
            <a:avLst/>
          </a:prstGeom>
          <a:noFill/>
          <a:ln w="9525">
            <a:noFill/>
          </a:ln>
        </p:spPr>
        <p:txBody>
          <a:bodyPr wrap="square" lIns="91437" tIns="45718" rIns="91437" bIns="45718" anchor="t">
            <a:spAutoFit/>
          </a:bodyPr>
          <a:lstStyle/>
          <a:p>
            <a:pPr algn="just"/>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学前教育：</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子女年满</a:t>
            </a:r>
            <a:r>
              <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周岁的当月至小学入学前一月；</a:t>
            </a:r>
            <a:endPar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全日制学历教育：</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子女接受义务教育、高中教育、高等教育的入学当月</a:t>
            </a:r>
            <a:r>
              <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教育结束当月</a:t>
            </a:r>
            <a:endParaRPr lang="en-US" altLang="zh-CN"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特别提示：</a:t>
            </a:r>
            <a:r>
              <a:rPr lang="zh-CN" altLang="en-US"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因病或其他非主观原因休学但学籍继续保留的期间，以及施教机构按规定组织实施的寒暑假等假期，可连续扣除。</a:t>
            </a:r>
          </a:p>
        </p:txBody>
      </p:sp>
      <p:sp>
        <p:nvSpPr>
          <p:cNvPr id="17425" name="矩形 11"/>
          <p:cNvSpPr/>
          <p:nvPr/>
        </p:nvSpPr>
        <p:spPr>
          <a:xfrm>
            <a:off x="4672330" y="2139315"/>
            <a:ext cx="4472305" cy="1475105"/>
          </a:xfrm>
          <a:prstGeom prst="rect">
            <a:avLst/>
          </a:prstGeom>
          <a:noFill/>
          <a:ln w="9525">
            <a:noFill/>
          </a:ln>
        </p:spPr>
        <p:txBody>
          <a:bodyPr wrap="square" lIns="91437" tIns="45718" rIns="91437" bIns="45718" anchor="t">
            <a:spAutoFit/>
          </a:bodyPr>
          <a:lstStyle/>
          <a:p>
            <a:pPr>
              <a:lnSpc>
                <a:spcPct val="150000"/>
              </a:lnSpc>
            </a:pPr>
            <a:r>
              <a:rPr lang="zh-CN" altLang="en-US" sz="2000" dirty="0">
                <a:solidFill>
                  <a:schemeClr val="tx1">
                    <a:lumMod val="50000"/>
                  </a:schemeClr>
                </a:solidFill>
                <a:latin typeface="Calibri" panose="020F0502020204030204" pitchFamily="34" charset="0"/>
              </a:rPr>
              <a:t>境内接受教育：不需要特别留存资料；</a:t>
            </a:r>
            <a:endParaRPr lang="en-US" altLang="zh-CN" sz="2000" dirty="0">
              <a:solidFill>
                <a:schemeClr val="tx1">
                  <a:lumMod val="50000"/>
                </a:schemeClr>
              </a:solidFill>
              <a:latin typeface="Calibri" panose="020F0502020204030204" pitchFamily="34" charset="0"/>
            </a:endParaRPr>
          </a:p>
          <a:p>
            <a:pPr>
              <a:lnSpc>
                <a:spcPct val="150000"/>
              </a:lnSpc>
            </a:pPr>
            <a:r>
              <a:rPr lang="zh-CN" altLang="en-US" sz="2000" dirty="0">
                <a:solidFill>
                  <a:schemeClr val="tx1">
                    <a:lumMod val="50000"/>
                  </a:schemeClr>
                </a:solidFill>
                <a:latin typeface="Calibri" panose="020F0502020204030204" pitchFamily="34" charset="0"/>
              </a:rPr>
              <a:t>境外接受教育：境外学校录取通知书</a:t>
            </a:r>
          </a:p>
          <a:p>
            <a:pPr>
              <a:lnSpc>
                <a:spcPct val="150000"/>
              </a:lnSpc>
            </a:pPr>
            <a:r>
              <a:rPr lang="zh-CN" altLang="en-US" sz="2000" dirty="0">
                <a:solidFill>
                  <a:schemeClr val="tx1">
                    <a:lumMod val="50000"/>
                  </a:schemeClr>
                </a:solidFill>
                <a:latin typeface="Calibri" panose="020F0502020204030204" pitchFamily="34" charset="0"/>
              </a:rPr>
              <a:t>                           </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留学签证等相关教育资料</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17" name="文本框 16"/>
          <p:cNvSpPr txBox="1"/>
          <p:nvPr/>
        </p:nvSpPr>
        <p:spPr>
          <a:xfrm>
            <a:off x="2626965" y="20339"/>
            <a:ext cx="6094095" cy="460375"/>
          </a:xfrm>
          <a:prstGeom prst="rect">
            <a:avLst/>
          </a:prstGeom>
          <a:noFill/>
        </p:spPr>
        <p:txBody>
          <a:bodyPr wrap="square" rtlCol="0">
            <a:spAutoFit/>
          </a:bodyPr>
          <a:lstStyle/>
          <a:p>
            <a:pPr algn="ctr"/>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子女教育</a:t>
            </a:r>
          </a:p>
        </p:txBody>
      </p:sp>
    </p:spTree>
  </p:cSld>
  <p:clrMapOvr>
    <a:masterClrMapping/>
  </p:clrMapOvr>
  <p:transition spd="med"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563303" y="970369"/>
            <a:ext cx="1136650" cy="1136650"/>
            <a:chOff x="4535487" y="2578099"/>
            <a:chExt cx="1514475" cy="1516063"/>
          </a:xfrm>
        </p:grpSpPr>
        <p:sp>
          <p:nvSpPr>
            <p:cNvPr id="1843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1844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828858" y="972274"/>
            <a:ext cx="1144587" cy="1135062"/>
            <a:chOff x="6138251" y="2599440"/>
            <a:chExt cx="1527787" cy="1514475"/>
          </a:xfrm>
        </p:grpSpPr>
        <p:sp>
          <p:nvSpPr>
            <p:cNvPr id="1844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1844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45" name="文本框 13"/>
          <p:cNvSpPr txBox="1"/>
          <p:nvPr/>
        </p:nvSpPr>
        <p:spPr>
          <a:xfrm>
            <a:off x="4912996" y="1331685"/>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760914" y="2225446"/>
            <a:ext cx="322" cy="2592140"/>
          </a:xfrm>
          <a:prstGeom prst="line">
            <a:avLst/>
          </a:prstGeom>
        </p:spPr>
        <p:style>
          <a:lnRef idx="1">
            <a:schemeClr val="accent1"/>
          </a:lnRef>
          <a:fillRef idx="0">
            <a:schemeClr val="accent1"/>
          </a:fillRef>
          <a:effectRef idx="0">
            <a:schemeClr val="accent1"/>
          </a:effectRef>
          <a:fontRef idx="minor">
            <a:schemeClr val="tx1"/>
          </a:fontRef>
        </p:style>
      </p:cxnSp>
      <p:sp>
        <p:nvSpPr>
          <p:cNvPr id="18448" name="矩形 10"/>
          <p:cNvSpPr/>
          <p:nvPr/>
        </p:nvSpPr>
        <p:spPr>
          <a:xfrm>
            <a:off x="134620" y="2245360"/>
            <a:ext cx="4564380" cy="2413635"/>
          </a:xfrm>
          <a:prstGeom prst="rect">
            <a:avLst/>
          </a:prstGeom>
          <a:noFill/>
          <a:ln w="9525">
            <a:noFill/>
          </a:ln>
        </p:spPr>
        <p:txBody>
          <a:bodyPr wrap="square" lIns="91437" tIns="45718" rIns="91437" bIns="45718" anchor="t">
            <a:spAutoFit/>
          </a:bodyPr>
          <a:lstStyle/>
          <a:p>
            <a:pPr algn="just">
              <a:lnSpc>
                <a:spcPct val="140000"/>
              </a:lnSpc>
            </a:pPr>
            <a:r>
              <a:rPr lang="zh-CN" altLang="zh-CN" dirty="0">
                <a:solidFill>
                  <a:schemeClr val="tx1">
                    <a:lumMod val="50000"/>
                  </a:schemeClr>
                </a:solidFill>
                <a:latin typeface="+mn-ea"/>
                <a:cs typeface="+mn-ea"/>
              </a:rPr>
              <a:t>（</a:t>
            </a:r>
            <a:r>
              <a:rPr lang="en-US" altLang="zh-CN" dirty="0">
                <a:solidFill>
                  <a:schemeClr val="tx1">
                    <a:lumMod val="50000"/>
                  </a:schemeClr>
                </a:solidFill>
                <a:latin typeface="+mn-ea"/>
                <a:cs typeface="+mn-ea"/>
              </a:rPr>
              <a:t>1</a:t>
            </a:r>
            <a:r>
              <a:rPr lang="zh-CN" altLang="zh-CN" dirty="0">
                <a:solidFill>
                  <a:schemeClr val="tx1">
                    <a:lumMod val="50000"/>
                  </a:schemeClr>
                </a:solidFill>
                <a:latin typeface="+mn-ea"/>
                <a:cs typeface="+mn-ea"/>
              </a:rPr>
              <a:t>）学历（学位）继续教育，可以在接受教育期间（最长不超过</a:t>
            </a:r>
            <a:r>
              <a:rPr lang="en-US" altLang="zh-CN" dirty="0">
                <a:solidFill>
                  <a:schemeClr val="tx1">
                    <a:lumMod val="50000"/>
                  </a:schemeClr>
                </a:solidFill>
                <a:latin typeface="+mn-ea"/>
                <a:cs typeface="+mn-ea"/>
              </a:rPr>
              <a:t>48</a:t>
            </a:r>
            <a:r>
              <a:rPr lang="zh-CN" altLang="en-US" dirty="0">
                <a:solidFill>
                  <a:schemeClr val="tx1">
                    <a:lumMod val="50000"/>
                  </a:schemeClr>
                </a:solidFill>
                <a:latin typeface="+mn-ea"/>
                <a:cs typeface="+mn-ea"/>
              </a:rPr>
              <a:t>个月</a:t>
            </a:r>
            <a:r>
              <a:rPr lang="zh-CN" altLang="zh-CN" dirty="0">
                <a:solidFill>
                  <a:schemeClr val="tx1">
                    <a:lumMod val="50000"/>
                  </a:schemeClr>
                </a:solidFill>
                <a:latin typeface="+mn-ea"/>
                <a:cs typeface="+mn-ea"/>
              </a:rPr>
              <a:t>）按月扣除</a:t>
            </a:r>
          </a:p>
          <a:p>
            <a:pPr algn="just">
              <a:lnSpc>
                <a:spcPct val="140000"/>
              </a:lnSpc>
            </a:pPr>
            <a:r>
              <a:rPr lang="zh-CN" altLang="zh-CN" dirty="0">
                <a:solidFill>
                  <a:schemeClr val="tx1">
                    <a:lumMod val="50000"/>
                  </a:schemeClr>
                </a:solidFill>
                <a:latin typeface="+mn-ea"/>
                <a:cs typeface="+mn-ea"/>
              </a:rPr>
              <a:t>（</a:t>
            </a:r>
            <a:r>
              <a:rPr lang="en-US" altLang="zh-CN" dirty="0">
                <a:solidFill>
                  <a:schemeClr val="tx1">
                    <a:lumMod val="50000"/>
                  </a:schemeClr>
                </a:solidFill>
                <a:latin typeface="+mn-ea"/>
                <a:cs typeface="+mn-ea"/>
              </a:rPr>
              <a:t>2</a:t>
            </a:r>
            <a:r>
              <a:rPr lang="zh-CN" altLang="zh-CN" dirty="0">
                <a:solidFill>
                  <a:schemeClr val="tx1">
                    <a:lumMod val="50000"/>
                  </a:schemeClr>
                </a:solidFill>
                <a:latin typeface="+mn-ea"/>
                <a:cs typeface="+mn-ea"/>
              </a:rPr>
              <a:t>）资格类继续教育：技能人员</a:t>
            </a:r>
            <a:r>
              <a:rPr lang="zh-CN" altLang="zh-CN" dirty="0">
                <a:solidFill>
                  <a:schemeClr val="tx1">
                    <a:lumMod val="50000"/>
                  </a:schemeClr>
                </a:solidFill>
                <a:latin typeface="+mn-ea"/>
                <a:cs typeface="+mn-ea"/>
                <a:sym typeface="+mn-ea"/>
              </a:rPr>
              <a:t>职业资格继续教育、</a:t>
            </a:r>
            <a:r>
              <a:rPr lang="zh-CN" altLang="zh-CN" dirty="0">
                <a:solidFill>
                  <a:schemeClr val="tx1">
                    <a:lumMod val="50000"/>
                  </a:schemeClr>
                </a:solidFill>
                <a:latin typeface="+mn-ea"/>
                <a:cs typeface="+mn-ea"/>
              </a:rPr>
              <a:t>专业技术人员</a:t>
            </a:r>
            <a:r>
              <a:rPr lang="zh-CN" altLang="en-US" dirty="0">
                <a:solidFill>
                  <a:schemeClr val="tx1">
                    <a:lumMod val="50000"/>
                  </a:schemeClr>
                </a:solidFill>
                <a:latin typeface="+mn-ea"/>
                <a:cs typeface="+mn-ea"/>
              </a:rPr>
              <a:t>（须取得资格证书）</a:t>
            </a:r>
            <a:endParaRPr lang="en-US" altLang="zh-CN" dirty="0">
              <a:solidFill>
                <a:schemeClr val="tx1">
                  <a:lumMod val="50000"/>
                </a:schemeClr>
              </a:solidFill>
              <a:latin typeface="+mn-ea"/>
              <a:cs typeface="+mn-ea"/>
            </a:endParaRPr>
          </a:p>
          <a:p>
            <a:pPr algn="just">
              <a:lnSpc>
                <a:spcPct val="140000"/>
              </a:lnSpc>
            </a:pPr>
            <a:r>
              <a:rPr lang="zh-CN" altLang="zh-CN" dirty="0">
                <a:solidFill>
                  <a:schemeClr val="tx1">
                    <a:lumMod val="50000"/>
                  </a:schemeClr>
                </a:solidFill>
                <a:latin typeface="+mn-ea"/>
                <a:cs typeface="+mn-ea"/>
              </a:rPr>
              <a:t>（</a:t>
            </a:r>
            <a:r>
              <a:rPr lang="en-US" altLang="zh-CN" dirty="0">
                <a:solidFill>
                  <a:schemeClr val="tx1">
                    <a:lumMod val="50000"/>
                  </a:schemeClr>
                </a:solidFill>
                <a:latin typeface="+mn-ea"/>
                <a:cs typeface="+mn-ea"/>
              </a:rPr>
              <a:t>3</a:t>
            </a:r>
            <a:r>
              <a:rPr lang="zh-CN" altLang="zh-CN" dirty="0">
                <a:solidFill>
                  <a:schemeClr val="tx1">
                    <a:lumMod val="50000"/>
                  </a:schemeClr>
                </a:solidFill>
                <a:latin typeface="+mn-ea"/>
                <a:cs typeface="+mn-ea"/>
              </a:rPr>
              <a:t>）职业资格具体范围，以人力资源社会保障部公布的国家职业资格目录为准。</a:t>
            </a:r>
          </a:p>
        </p:txBody>
      </p:sp>
      <p:sp>
        <p:nvSpPr>
          <p:cNvPr id="18449" name="矩形 11"/>
          <p:cNvSpPr/>
          <p:nvPr/>
        </p:nvSpPr>
        <p:spPr>
          <a:xfrm>
            <a:off x="4839970" y="2225675"/>
            <a:ext cx="4166870" cy="2490470"/>
          </a:xfrm>
          <a:prstGeom prst="rect">
            <a:avLst/>
          </a:prstGeom>
          <a:noFill/>
          <a:ln w="9525">
            <a:noFill/>
          </a:ln>
        </p:spPr>
        <p:txBody>
          <a:bodyPr wrap="square" lIns="91437" tIns="45718" rIns="91437" bIns="45718" anchor="t">
            <a:spAutoFit/>
          </a:bodyPr>
          <a:lstStyle/>
          <a:p>
            <a:pPr algn="just">
              <a:lnSpc>
                <a:spcPct val="130000"/>
              </a:lnSpc>
            </a:pP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学历（学位）继续教育</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每月</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400</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元</a:t>
            </a:r>
          </a:p>
          <a:p>
            <a:pPr algn="just">
              <a:lnSpc>
                <a:spcPct val="130000"/>
              </a:lnSpc>
            </a:pP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职业资格继续教育：</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3600</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元</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p>
          <a:p>
            <a:pPr algn="just">
              <a:lnSpc>
                <a:spcPct val="130000"/>
              </a:lnSpc>
            </a:pPr>
            <a:r>
              <a:rPr lang="zh-CN" altLang="zh-CN" sz="2000" b="1"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例外：</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个人接受本科以下学历（学位）继续教育的，可以选择由父母扣除，或者选择由本人扣除</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2" name="文本框 1"/>
          <p:cNvSpPr txBox="1"/>
          <p:nvPr/>
        </p:nvSpPr>
        <p:spPr>
          <a:xfrm>
            <a:off x="2563178" y="35646"/>
            <a:ext cx="6094095" cy="460375"/>
          </a:xfrm>
          <a:prstGeom prst="rect">
            <a:avLst/>
          </a:prstGeom>
          <a:noFill/>
        </p:spPr>
        <p:txBody>
          <a:bodyPr wrap="square" rtlCol="0">
            <a:spAutoFit/>
          </a:bodyPr>
          <a:lstStyle/>
          <a:p>
            <a:pPr algn="ctr"/>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继续教育</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4107498" y="713194"/>
            <a:ext cx="1136650" cy="1136650"/>
            <a:chOff x="4535487" y="2578099"/>
            <a:chExt cx="1514475" cy="1516063"/>
          </a:xfrm>
        </p:grpSpPr>
        <p:sp>
          <p:nvSpPr>
            <p:cNvPr id="1946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1946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起止</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时间</a:t>
              </a:r>
            </a:p>
          </p:txBody>
        </p:sp>
      </p:grpSp>
      <p:grpSp>
        <p:nvGrpSpPr>
          <p:cNvPr id="7" name="组合 19"/>
          <p:cNvGrpSpPr/>
          <p:nvPr/>
        </p:nvGrpSpPr>
        <p:grpSpPr>
          <a:xfrm>
            <a:off x="5440363" y="713194"/>
            <a:ext cx="1144587" cy="1135062"/>
            <a:chOff x="6138251" y="2599440"/>
            <a:chExt cx="1527787" cy="1514475"/>
          </a:xfrm>
        </p:grpSpPr>
        <p:sp>
          <p:nvSpPr>
            <p:cNvPr id="1946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1946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469" name="文本框 13"/>
          <p:cNvSpPr txBox="1"/>
          <p:nvPr/>
        </p:nvSpPr>
        <p:spPr>
          <a:xfrm>
            <a:off x="5524501" y="1074510"/>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备查</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资料</a:t>
            </a:r>
            <a:endParaRPr lang="en-US" altLang="zh-CN" sz="2025" b="1" dirty="0">
              <a:solidFill>
                <a:srgbClr val="0053A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5292090" y="2067560"/>
            <a:ext cx="36195" cy="2747010"/>
          </a:xfrm>
          <a:prstGeom prst="line">
            <a:avLst/>
          </a:prstGeom>
        </p:spPr>
        <p:style>
          <a:lnRef idx="1">
            <a:schemeClr val="accent1"/>
          </a:lnRef>
          <a:fillRef idx="0">
            <a:schemeClr val="accent1"/>
          </a:fillRef>
          <a:effectRef idx="0">
            <a:schemeClr val="accent1"/>
          </a:effectRef>
          <a:fontRef idx="minor">
            <a:schemeClr val="tx1"/>
          </a:fontRef>
        </p:style>
      </p:cxnSp>
      <p:sp>
        <p:nvSpPr>
          <p:cNvPr id="19472" name="矩形 10"/>
          <p:cNvSpPr/>
          <p:nvPr/>
        </p:nvSpPr>
        <p:spPr>
          <a:xfrm>
            <a:off x="187325" y="1960880"/>
            <a:ext cx="5057140" cy="2757170"/>
          </a:xfrm>
          <a:prstGeom prst="rect">
            <a:avLst/>
          </a:prstGeom>
          <a:noFill/>
          <a:ln w="9525">
            <a:noFill/>
          </a:ln>
        </p:spPr>
        <p:txBody>
          <a:bodyPr wrap="square" lIns="91437" tIns="45718" rIns="91437" bIns="45718" anchor="t">
            <a:spAutoFit/>
          </a:bodyPr>
          <a:lstStyle/>
          <a:p>
            <a:pPr fontAlgn="auto">
              <a:lnSpc>
                <a:spcPts val="2600"/>
              </a:lnSpc>
            </a:pPr>
            <a:r>
              <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学历（学位）继续教育：</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入学的当月至教育结束的当月，同一学历（学位）继续教育的扣除期限最长不能超过</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48</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个月。</a:t>
            </a:r>
            <a:endPar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600"/>
              </a:lnSpc>
            </a:pPr>
            <a:r>
              <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职业资格继续教育</a:t>
            </a:r>
            <a:r>
              <a:rPr lang="zh-CN" altLang="en-US"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取得相关职业资格继续教育证书上载明的发证（批准）日期的所属年度，即为可以扣除的年度。</a:t>
            </a:r>
          </a:p>
          <a:p>
            <a:pPr fontAlgn="auto">
              <a:lnSpc>
                <a:spcPts val="2600"/>
              </a:lnSpc>
            </a:pPr>
            <a:r>
              <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需要提醒的是，</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专扣政策从</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日开始实施，该证书应当为</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年后取得。</a:t>
            </a:r>
            <a:endPar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73" name="矩形 11"/>
          <p:cNvSpPr/>
          <p:nvPr/>
        </p:nvSpPr>
        <p:spPr>
          <a:xfrm>
            <a:off x="5374640" y="2065020"/>
            <a:ext cx="3421380" cy="1105535"/>
          </a:xfrm>
          <a:prstGeom prst="rect">
            <a:avLst/>
          </a:prstGeom>
          <a:noFill/>
          <a:ln w="9525">
            <a:noFill/>
          </a:ln>
        </p:spPr>
        <p:txBody>
          <a:bodyPr wrap="square" lIns="91437" tIns="45718" rIns="91437" bIns="45718" anchor="t">
            <a:spAutoFit/>
          </a:bodyPr>
          <a:lstStyle/>
          <a:p>
            <a:pPr>
              <a:lnSpc>
                <a:spcPct val="110000"/>
              </a:lnSpc>
            </a:pPr>
            <a:r>
              <a:rPr lang="zh-CN" altLang="en-US" sz="2000" dirty="0">
                <a:solidFill>
                  <a:schemeClr val="tx1">
                    <a:lumMod val="50000"/>
                  </a:schemeClr>
                </a:solidFill>
                <a:latin typeface="Calibri" panose="020F0502020204030204" pitchFamily="34" charset="0"/>
              </a:rPr>
              <a:t>职业资格继续教育：</a:t>
            </a:r>
          </a:p>
          <a:p>
            <a:pPr>
              <a:lnSpc>
                <a:spcPct val="110000"/>
              </a:lnSpc>
            </a:pPr>
            <a:r>
              <a:rPr lang="zh-CN" altLang="en-US" sz="2000" dirty="0">
                <a:solidFill>
                  <a:schemeClr val="tx1">
                    <a:lumMod val="50000"/>
                  </a:schemeClr>
                </a:solidFill>
                <a:latin typeface="Calibri" panose="020F0502020204030204" pitchFamily="34" charset="0"/>
              </a:rPr>
              <a:t>技能人员、专业技术人员职业资格证书等。</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17" name="文本框 16"/>
          <p:cNvSpPr txBox="1"/>
          <p:nvPr/>
        </p:nvSpPr>
        <p:spPr>
          <a:xfrm>
            <a:off x="2563178" y="35646"/>
            <a:ext cx="6094095" cy="460375"/>
          </a:xfrm>
          <a:prstGeom prst="rect">
            <a:avLst/>
          </a:prstGeom>
          <a:noFill/>
        </p:spPr>
        <p:txBody>
          <a:bodyPr wrap="square" rtlCol="0">
            <a:spAutoFit/>
          </a:bodyPr>
          <a:lstStyle/>
          <a:p>
            <a:pPr algn="ctr"/>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继续教育</a:t>
            </a:r>
          </a:p>
        </p:txBody>
      </p:sp>
    </p:spTree>
  </p:cSld>
  <p:clrMapOvr>
    <a:masterClrMapping/>
  </p:clrMapOvr>
  <p:transition spd="med"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grpSp>
        <p:nvGrpSpPr>
          <p:cNvPr id="3" name="组合 13"/>
          <p:cNvGrpSpPr/>
          <p:nvPr/>
        </p:nvGrpSpPr>
        <p:grpSpPr>
          <a:xfrm>
            <a:off x="3057208" y="815429"/>
            <a:ext cx="1136650" cy="1136650"/>
            <a:chOff x="4535487" y="2578099"/>
            <a:chExt cx="1514475" cy="1516063"/>
          </a:xfrm>
        </p:grpSpPr>
        <p:sp>
          <p:nvSpPr>
            <p:cNvPr id="2048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048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251008" y="815429"/>
            <a:ext cx="1144587" cy="1135062"/>
            <a:chOff x="6138251" y="2599440"/>
            <a:chExt cx="1527787" cy="1514475"/>
          </a:xfrm>
        </p:grpSpPr>
        <p:sp>
          <p:nvSpPr>
            <p:cNvPr id="2049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049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493" name="文本框 13"/>
          <p:cNvSpPr txBox="1"/>
          <p:nvPr/>
        </p:nvSpPr>
        <p:spPr>
          <a:xfrm>
            <a:off x="4335146" y="1176745"/>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211639" y="2283866"/>
            <a:ext cx="322" cy="2664148"/>
          </a:xfrm>
          <a:prstGeom prst="line">
            <a:avLst/>
          </a:prstGeom>
        </p:spPr>
        <p:style>
          <a:lnRef idx="1">
            <a:schemeClr val="accent1"/>
          </a:lnRef>
          <a:fillRef idx="0">
            <a:schemeClr val="accent1"/>
          </a:fillRef>
          <a:effectRef idx="0">
            <a:schemeClr val="accent1"/>
          </a:effectRef>
          <a:fontRef idx="minor">
            <a:schemeClr val="tx1"/>
          </a:fontRef>
        </p:style>
      </p:cxnSp>
      <p:sp>
        <p:nvSpPr>
          <p:cNvPr id="20496" name="矩形 10"/>
          <p:cNvSpPr/>
          <p:nvPr/>
        </p:nvSpPr>
        <p:spPr>
          <a:xfrm>
            <a:off x="179388" y="2132736"/>
            <a:ext cx="4013200" cy="2582370"/>
          </a:xfrm>
          <a:prstGeom prst="rect">
            <a:avLst/>
          </a:prstGeom>
          <a:noFill/>
          <a:ln w="9525">
            <a:noFill/>
          </a:ln>
        </p:spPr>
        <p:txBody>
          <a:bodyPr lIns="91437" tIns="45718" rIns="91437" bIns="45718" anchor="t">
            <a:spAutoFit/>
          </a:bodyPr>
          <a:lstStyle/>
          <a:p>
            <a:pPr indent="0" fontAlgn="auto">
              <a:lnSpc>
                <a:spcPts val="2800"/>
              </a:lnSpc>
              <a:buNone/>
            </a:pPr>
            <a:r>
              <a:rPr lang="zh-CN" altLang="en-US" sz="2000" dirty="0">
                <a:solidFill>
                  <a:schemeClr val="tx1">
                    <a:lumMod val="50000"/>
                  </a:schemeClr>
                </a:solidFill>
                <a:latin typeface="Calibri" panose="020F0502020204030204" pitchFamily="34" charset="0"/>
              </a:rPr>
              <a:t>本人或者配偶，单独或者共同使用商业银行或住房公积金个人住房贷款，为本人或配偶购买中国境内住房，发生的</a:t>
            </a:r>
            <a:r>
              <a:rPr lang="zh-CN" altLang="en-US" sz="2000" dirty="0">
                <a:solidFill>
                  <a:srgbClr val="FF0000"/>
                </a:solidFill>
                <a:latin typeface="Calibri" panose="020F0502020204030204" pitchFamily="34" charset="0"/>
              </a:rPr>
              <a:t>首套</a:t>
            </a:r>
            <a:r>
              <a:rPr lang="zh-CN" altLang="en-US" sz="2000" dirty="0">
                <a:solidFill>
                  <a:schemeClr val="tx1">
                    <a:lumMod val="50000"/>
                  </a:schemeClr>
                </a:solidFill>
                <a:latin typeface="Calibri" panose="020F0502020204030204" pitchFamily="34" charset="0"/>
              </a:rPr>
              <a:t>住房贷款利息支出。</a:t>
            </a:r>
            <a:endParaRPr lang="en-US" altLang="zh-CN" sz="2000" dirty="0">
              <a:solidFill>
                <a:schemeClr val="tx1">
                  <a:lumMod val="50000"/>
                </a:schemeClr>
              </a:solidFill>
              <a:latin typeface="Calibri" panose="020F0502020204030204" pitchFamily="34" charset="0"/>
            </a:endParaRPr>
          </a:p>
          <a:p>
            <a:pPr indent="0" fontAlgn="auto">
              <a:lnSpc>
                <a:spcPts val="2800"/>
              </a:lnSpc>
              <a:buNone/>
            </a:pPr>
            <a:r>
              <a:rPr lang="zh-CN" altLang="en-US" sz="2000" dirty="0">
                <a:solidFill>
                  <a:srgbClr val="FF0000"/>
                </a:solidFill>
                <a:latin typeface="Calibri" panose="020F0502020204030204" pitchFamily="34" charset="0"/>
              </a:rPr>
              <a:t>首套住房贷款</a:t>
            </a:r>
            <a:r>
              <a:rPr lang="zh-CN" altLang="en-US" sz="2000" dirty="0">
                <a:solidFill>
                  <a:schemeClr val="tx1">
                    <a:lumMod val="50000"/>
                  </a:schemeClr>
                </a:solidFill>
                <a:latin typeface="Calibri" panose="020F0502020204030204" pitchFamily="34" charset="0"/>
              </a:rPr>
              <a:t>是指购买住房享受首套住房贷款利率的住房贷款，具体可以咨询</a:t>
            </a:r>
            <a:r>
              <a:rPr lang="zh-CN" altLang="en-US" sz="2000" dirty="0">
                <a:solidFill>
                  <a:srgbClr val="FF0000"/>
                </a:solidFill>
                <a:latin typeface="Calibri" panose="020F0502020204030204" pitchFamily="34" charset="0"/>
              </a:rPr>
              <a:t>银行</a:t>
            </a:r>
            <a:r>
              <a:rPr lang="zh-CN" altLang="en-US" sz="2000" dirty="0">
                <a:solidFill>
                  <a:schemeClr val="tx1">
                    <a:lumMod val="50000"/>
                  </a:schemeClr>
                </a:solidFill>
                <a:latin typeface="Calibri" panose="020F0502020204030204" pitchFamily="34" charset="0"/>
              </a:rPr>
              <a:t>或</a:t>
            </a:r>
            <a:r>
              <a:rPr lang="zh-CN" altLang="en-US" sz="2000" dirty="0">
                <a:solidFill>
                  <a:srgbClr val="FF0000"/>
                </a:solidFill>
                <a:latin typeface="Calibri" panose="020F0502020204030204" pitchFamily="34" charset="0"/>
              </a:rPr>
              <a:t>住建委</a:t>
            </a:r>
            <a:r>
              <a:rPr lang="zh-CN" altLang="en-US" sz="2000" dirty="0">
                <a:solidFill>
                  <a:schemeClr val="tx1">
                    <a:lumMod val="50000"/>
                  </a:schemeClr>
                </a:solidFill>
                <a:latin typeface="Calibri" panose="020F0502020204030204" pitchFamily="34" charset="0"/>
              </a:rPr>
              <a:t>。</a:t>
            </a:r>
            <a:endParaRPr lang="zh-CN" altLang="zh-CN" sz="2000" dirty="0">
              <a:solidFill>
                <a:schemeClr val="tx1">
                  <a:lumMod val="50000"/>
                </a:schemeClr>
              </a:solidFill>
              <a:latin typeface="Calibri" panose="020F0502020204030204" pitchFamily="34" charset="0"/>
            </a:endParaRPr>
          </a:p>
        </p:txBody>
      </p:sp>
      <p:sp>
        <p:nvSpPr>
          <p:cNvPr id="20497" name="矩形 11"/>
          <p:cNvSpPr/>
          <p:nvPr/>
        </p:nvSpPr>
        <p:spPr>
          <a:xfrm>
            <a:off x="4250690" y="2186305"/>
            <a:ext cx="4548505" cy="1757045"/>
          </a:xfrm>
          <a:prstGeom prst="rect">
            <a:avLst/>
          </a:prstGeom>
          <a:noFill/>
          <a:ln w="9525">
            <a:noFill/>
          </a:ln>
        </p:spPr>
        <p:txBody>
          <a:bodyPr wrap="square" lIns="91437" tIns="45718" rIns="91437" bIns="45718" anchor="t">
            <a:spAutoFit/>
          </a:bodyPr>
          <a:lstStyle/>
          <a:p>
            <a:pPr algn="just" fontAlgn="auto">
              <a:lnSpc>
                <a:spcPts val="2600"/>
              </a:lnSpc>
            </a:pPr>
            <a:r>
              <a:rPr lang="zh-CN" altLang="en-US" sz="2000" dirty="0">
                <a:solidFill>
                  <a:schemeClr val="tx1">
                    <a:lumMod val="50000"/>
                  </a:schemeClr>
                </a:solidFill>
                <a:latin typeface="Calibri" panose="020F0502020204030204" pitchFamily="34" charset="0"/>
              </a:rPr>
              <a:t>每月</a:t>
            </a:r>
            <a:r>
              <a:rPr lang="en-US" altLang="zh-CN" sz="2000" dirty="0">
                <a:solidFill>
                  <a:schemeClr val="tx1">
                    <a:lumMod val="50000"/>
                  </a:schemeClr>
                </a:solidFill>
                <a:latin typeface="Calibri" panose="020F0502020204030204" pitchFamily="34" charset="0"/>
              </a:rPr>
              <a:t>1000</a:t>
            </a:r>
            <a:r>
              <a:rPr lang="zh-CN" altLang="en-US" sz="2000" dirty="0">
                <a:solidFill>
                  <a:schemeClr val="tx1">
                    <a:lumMod val="50000"/>
                  </a:schemeClr>
                </a:solidFill>
                <a:latin typeface="Calibri" panose="020F0502020204030204" pitchFamily="34" charset="0"/>
              </a:rPr>
              <a:t>元，扣除期限最长不超过</a:t>
            </a:r>
            <a:r>
              <a:rPr lang="en-US" altLang="zh-CN" sz="2000" dirty="0">
                <a:solidFill>
                  <a:schemeClr val="tx1">
                    <a:lumMod val="50000"/>
                  </a:schemeClr>
                </a:solidFill>
                <a:latin typeface="Calibri" panose="020F0502020204030204" pitchFamily="34" charset="0"/>
              </a:rPr>
              <a:t>240</a:t>
            </a:r>
            <a:r>
              <a:rPr lang="zh-CN" altLang="en-US" sz="2000" dirty="0">
                <a:solidFill>
                  <a:schemeClr val="tx1">
                    <a:lumMod val="50000"/>
                  </a:schemeClr>
                </a:solidFill>
                <a:latin typeface="Calibri" panose="020F0502020204030204" pitchFamily="34" charset="0"/>
              </a:rPr>
              <a:t>个月（</a:t>
            </a:r>
            <a:r>
              <a:rPr lang="en-US" altLang="zh-CN" sz="2000" dirty="0">
                <a:solidFill>
                  <a:schemeClr val="tx1">
                    <a:lumMod val="50000"/>
                  </a:schemeClr>
                </a:solidFill>
                <a:latin typeface="Calibri" panose="020F0502020204030204" pitchFamily="34" charset="0"/>
              </a:rPr>
              <a:t>20</a:t>
            </a:r>
            <a:r>
              <a:rPr lang="zh-CN" altLang="en-US" sz="2000" dirty="0">
                <a:solidFill>
                  <a:schemeClr val="tx1">
                    <a:lumMod val="50000"/>
                  </a:schemeClr>
                </a:solidFill>
                <a:latin typeface="Calibri" panose="020F0502020204030204" pitchFamily="34" charset="0"/>
              </a:rPr>
              <a:t>年）。</a:t>
            </a:r>
          </a:p>
          <a:p>
            <a:pPr algn="just" fontAlgn="auto">
              <a:lnSpc>
                <a:spcPts val="2600"/>
              </a:lnSpc>
            </a:pPr>
            <a:r>
              <a:rPr lang="zh-CN" altLang="en-US" sz="2000" dirty="0">
                <a:solidFill>
                  <a:schemeClr val="tx1">
                    <a:lumMod val="50000"/>
                  </a:schemeClr>
                </a:solidFill>
                <a:latin typeface="Calibri" panose="020F0502020204030204" pitchFamily="34" charset="0"/>
              </a:rPr>
              <a:t>扣除人：夫妻双方约定，可以选择由其中一方扣除。</a:t>
            </a:r>
          </a:p>
          <a:p>
            <a:pPr algn="just" fontAlgn="auto">
              <a:lnSpc>
                <a:spcPts val="2600"/>
              </a:lnSpc>
            </a:pPr>
            <a:r>
              <a:rPr lang="zh-CN" altLang="en-US" sz="2000" dirty="0">
                <a:solidFill>
                  <a:schemeClr val="tx1">
                    <a:lumMod val="50000"/>
                  </a:schemeClr>
                </a:solidFill>
                <a:latin typeface="Calibri" panose="020F0502020204030204" pitchFamily="34" charset="0"/>
              </a:rPr>
              <a:t>确定后，一个纳税年度内不变。</a:t>
            </a:r>
            <a:endParaRPr lang="zh-CN" altLang="en-US" sz="2000" dirty="0">
              <a:solidFill>
                <a:schemeClr val="accent1"/>
              </a:solidFill>
              <a:effectLst>
                <a:outerShdw blurRad="38100" dist="25400" dir="5400000" algn="ctr" rotWithShape="0">
                  <a:srgbClr val="6E747A">
                    <a:alpha val="43000"/>
                  </a:srgbClr>
                </a:outerShdw>
              </a:effectLst>
              <a:latin typeface="Calibri" panose="020F0502020204030204" pitchFamily="34" charset="0"/>
              <a:sym typeface="+mn-ea"/>
            </a:endParaRPr>
          </a:p>
        </p:txBody>
      </p:sp>
      <p:sp>
        <p:nvSpPr>
          <p:cNvPr id="28" name="文本框 27"/>
          <p:cNvSpPr txBox="1"/>
          <p:nvPr/>
        </p:nvSpPr>
        <p:spPr>
          <a:xfrm>
            <a:off x="3131840" y="33941"/>
            <a:ext cx="6094095" cy="460375"/>
          </a:xfrm>
          <a:prstGeom prst="rect">
            <a:avLst/>
          </a:prstGeom>
          <a:noFill/>
        </p:spPr>
        <p:txBody>
          <a:bodyPr wrap="square" rtlCol="0">
            <a:spAutoFit/>
          </a:bodyPr>
          <a:lstStyle/>
          <a:p>
            <a:pPr algn="l"/>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住房贷款利息</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173"/>
            <a:ext cx="2267744" cy="5184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圆角矩形 1"/>
          <p:cNvSpPr/>
          <p:nvPr/>
        </p:nvSpPr>
        <p:spPr>
          <a:xfrm>
            <a:off x="3997325" y="991870"/>
            <a:ext cx="4319905" cy="549275"/>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52" y="2170569"/>
            <a:ext cx="2428268" cy="1300356"/>
          </a:xfrm>
          <a:prstGeom prst="rect">
            <a:avLst/>
          </a:prstGeom>
          <a:noFill/>
        </p:spPr>
        <p:txBody>
          <a:bodyPr wrap="square" lIns="68580" tIns="34290" rIns="68580" bIns="34290" rtlCol="0">
            <a:spAutoFit/>
          </a:bodyPr>
          <a:lstStyle/>
          <a:p>
            <a:r>
              <a:rPr lang="zh-CN" altLang="en-US" sz="8000" b="1" dirty="0">
                <a:solidFill>
                  <a:prstClr val="white"/>
                </a:solidFill>
                <a:latin typeface="微软雅黑" panose="020B0503020204020204" pitchFamily="34" charset="-122"/>
              </a:rPr>
              <a:t>目录</a:t>
            </a:r>
          </a:p>
        </p:txBody>
      </p:sp>
      <p:sp>
        <p:nvSpPr>
          <p:cNvPr id="4" name="文本框 3"/>
          <p:cNvSpPr txBox="1"/>
          <p:nvPr/>
        </p:nvSpPr>
        <p:spPr>
          <a:xfrm>
            <a:off x="3866515" y="979805"/>
            <a:ext cx="4585970" cy="548005"/>
          </a:xfrm>
          <a:prstGeom prst="rect">
            <a:avLst/>
          </a:prstGeom>
          <a:noFill/>
        </p:spPr>
        <p:txBody>
          <a:bodyPr wrap="square" lIns="68580" tIns="34290" rIns="68580" bIns="34290" rtlCol="0">
            <a:spAutoFit/>
          </a:bodyPr>
          <a:lstStyle/>
          <a:p>
            <a:pPr algn="ctr">
              <a:lnSpc>
                <a:spcPct val="130000"/>
              </a:lnSpc>
            </a:pPr>
            <a:r>
              <a:rPr lang="zh-CN" altLang="en-US" sz="2400" dirty="0">
                <a:solidFill>
                  <a:srgbClr val="3A3637"/>
                </a:solidFill>
                <a:latin typeface="微软雅黑" panose="020B0503020204020204" pitchFamily="34" charset="-122"/>
              </a:rPr>
              <a:t>新个税法改革四大亮点</a:t>
            </a:r>
          </a:p>
        </p:txBody>
      </p:sp>
      <p:grpSp>
        <p:nvGrpSpPr>
          <p:cNvPr id="75" name="组合 74"/>
          <p:cNvGrpSpPr/>
          <p:nvPr/>
        </p:nvGrpSpPr>
        <p:grpSpPr>
          <a:xfrm>
            <a:off x="2855771" y="860956"/>
            <a:ext cx="820882" cy="820882"/>
            <a:chOff x="4179570" y="1588770"/>
            <a:chExt cx="2735580" cy="2735580"/>
          </a:xfrm>
        </p:grpSpPr>
        <p:sp>
          <p:nvSpPr>
            <p:cNvPr id="76" name="椭圆 75"/>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7" name="椭圆 76"/>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18"/>
          <p:cNvSpPr txBox="1"/>
          <p:nvPr/>
        </p:nvSpPr>
        <p:spPr>
          <a:xfrm>
            <a:off x="3026832" y="1069640"/>
            <a:ext cx="477332" cy="405881"/>
          </a:xfrm>
          <a:prstGeom prst="rect">
            <a:avLst/>
          </a:prstGeom>
          <a:noFill/>
        </p:spPr>
        <p:txBody>
          <a:bodyPr wrap="square" lIns="51435" tIns="25718" rIns="51435" bIns="25718" rtlCol="0">
            <a:spAutoFit/>
          </a:bodyPr>
          <a:lstStyle/>
          <a:p>
            <a:pPr algn="ctr"/>
            <a:r>
              <a:rPr lang="en-US" altLang="zh-CN" sz="2300" dirty="0">
                <a:solidFill>
                  <a:prstClr val="black"/>
                </a:solidFill>
                <a:latin typeface="Impact" panose="020B0806030902050204" pitchFamily="34" charset="0"/>
              </a:rPr>
              <a:t>01</a:t>
            </a:r>
            <a:endParaRPr lang="zh-CN" altLang="en-US" sz="2300" dirty="0">
              <a:solidFill>
                <a:prstClr val="black"/>
              </a:solidFill>
              <a:latin typeface="Impact" panose="020B0806030902050204" pitchFamily="34" charset="0"/>
            </a:endParaRPr>
          </a:p>
        </p:txBody>
      </p:sp>
      <p:sp>
        <p:nvSpPr>
          <p:cNvPr id="91" name="圆角矩形 90"/>
          <p:cNvSpPr/>
          <p:nvPr/>
        </p:nvSpPr>
        <p:spPr>
          <a:xfrm>
            <a:off x="3990340" y="2037080"/>
            <a:ext cx="4319905" cy="549275"/>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文本框 3"/>
          <p:cNvSpPr txBox="1"/>
          <p:nvPr/>
        </p:nvSpPr>
        <p:spPr>
          <a:xfrm>
            <a:off x="3918585" y="2017395"/>
            <a:ext cx="4468495" cy="548005"/>
          </a:xfrm>
          <a:prstGeom prst="rect">
            <a:avLst/>
          </a:prstGeom>
          <a:noFill/>
        </p:spPr>
        <p:txBody>
          <a:bodyPr wrap="square" lIns="68580" tIns="34290" rIns="68580" bIns="34290" rtlCol="0">
            <a:spAutoFit/>
          </a:bodyPr>
          <a:lstStyle/>
          <a:p>
            <a:pPr algn="ctr">
              <a:lnSpc>
                <a:spcPct val="130000"/>
              </a:lnSpc>
            </a:pPr>
            <a:r>
              <a:rPr lang="zh-CN" altLang="en-US" sz="2400" dirty="0">
                <a:solidFill>
                  <a:srgbClr val="3A3637"/>
                </a:solidFill>
                <a:latin typeface="微软雅黑" panose="020B0503020204020204" pitchFamily="34" charset="-122"/>
              </a:rPr>
              <a:t>六项附加专项扣除解读</a:t>
            </a:r>
          </a:p>
        </p:txBody>
      </p:sp>
      <p:grpSp>
        <p:nvGrpSpPr>
          <p:cNvPr id="93" name="组合 92"/>
          <p:cNvGrpSpPr/>
          <p:nvPr/>
        </p:nvGrpSpPr>
        <p:grpSpPr>
          <a:xfrm>
            <a:off x="2856405" y="1898764"/>
            <a:ext cx="820882" cy="820882"/>
            <a:chOff x="4179570" y="1588770"/>
            <a:chExt cx="2735580" cy="2735580"/>
          </a:xfrm>
        </p:grpSpPr>
        <p:sp>
          <p:nvSpPr>
            <p:cNvPr id="94" name="椭圆 93"/>
            <p:cNvSpPr/>
            <p:nvPr/>
          </p:nvSpPr>
          <p:spPr>
            <a:xfrm>
              <a:off x="4179570" y="1588770"/>
              <a:ext cx="2735580" cy="2735580"/>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5" name="椭圆 94"/>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6" name="文本框 18"/>
          <p:cNvSpPr txBox="1"/>
          <p:nvPr/>
        </p:nvSpPr>
        <p:spPr>
          <a:xfrm>
            <a:off x="3027466" y="2107448"/>
            <a:ext cx="477332" cy="405881"/>
          </a:xfrm>
          <a:prstGeom prst="rect">
            <a:avLst/>
          </a:prstGeom>
          <a:noFill/>
        </p:spPr>
        <p:txBody>
          <a:bodyPr wrap="square" lIns="51435" tIns="25718" rIns="51435" bIns="25718" rtlCol="0">
            <a:spAutoFit/>
          </a:bodyPr>
          <a:lstStyle/>
          <a:p>
            <a:pPr algn="ctr"/>
            <a:r>
              <a:rPr lang="en-US" altLang="zh-CN" sz="2300" dirty="0">
                <a:solidFill>
                  <a:prstClr val="black"/>
                </a:solidFill>
                <a:latin typeface="Impact" panose="020B0806030902050204" pitchFamily="34" charset="0"/>
              </a:rPr>
              <a:t>02</a:t>
            </a:r>
            <a:endParaRPr lang="zh-CN" altLang="en-US" sz="2300" dirty="0">
              <a:solidFill>
                <a:prstClr val="black"/>
              </a:solidFill>
              <a:latin typeface="Impact" panose="020B0806030902050204" pitchFamily="34" charset="0"/>
            </a:endParaRPr>
          </a:p>
        </p:txBody>
      </p:sp>
      <p:sp>
        <p:nvSpPr>
          <p:cNvPr id="97" name="圆角矩形 96"/>
          <p:cNvSpPr/>
          <p:nvPr/>
        </p:nvSpPr>
        <p:spPr>
          <a:xfrm>
            <a:off x="3987800" y="3096260"/>
            <a:ext cx="4319905" cy="549275"/>
          </a:xfrm>
          <a:prstGeom prst="roundRect">
            <a:avLst>
              <a:gd name="adj" fmla="val 50000"/>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9" name="组合 98"/>
          <p:cNvGrpSpPr/>
          <p:nvPr/>
        </p:nvGrpSpPr>
        <p:grpSpPr>
          <a:xfrm>
            <a:off x="2853863" y="2958104"/>
            <a:ext cx="820882" cy="820882"/>
            <a:chOff x="4179570" y="1588770"/>
            <a:chExt cx="2735580" cy="2735580"/>
          </a:xfrm>
        </p:grpSpPr>
        <p:sp>
          <p:nvSpPr>
            <p:cNvPr id="100" name="椭圆 99"/>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1" name="椭圆 100"/>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2" name="文本框 18"/>
          <p:cNvSpPr txBox="1"/>
          <p:nvPr/>
        </p:nvSpPr>
        <p:spPr>
          <a:xfrm>
            <a:off x="3024924" y="3166788"/>
            <a:ext cx="477332" cy="405881"/>
          </a:xfrm>
          <a:prstGeom prst="rect">
            <a:avLst/>
          </a:prstGeom>
          <a:noFill/>
        </p:spPr>
        <p:txBody>
          <a:bodyPr wrap="square" lIns="51435" tIns="25718" rIns="51435" bIns="25718" rtlCol="0">
            <a:spAutoFit/>
          </a:bodyPr>
          <a:lstStyle/>
          <a:p>
            <a:pPr algn="ctr"/>
            <a:r>
              <a:rPr lang="en-US" altLang="zh-CN" sz="2300" dirty="0">
                <a:solidFill>
                  <a:prstClr val="black"/>
                </a:solidFill>
                <a:latin typeface="Impact" panose="020B0806030902050204" pitchFamily="34" charset="0"/>
              </a:rPr>
              <a:t>03</a:t>
            </a:r>
            <a:endParaRPr lang="zh-CN" altLang="en-US" sz="2300" dirty="0">
              <a:solidFill>
                <a:prstClr val="black"/>
              </a:solidFill>
              <a:latin typeface="Impact" panose="020B0806030902050204" pitchFamily="34" charset="0"/>
            </a:endParaRPr>
          </a:p>
        </p:txBody>
      </p:sp>
      <p:sp>
        <p:nvSpPr>
          <p:cNvPr id="104" name="文本框 3"/>
          <p:cNvSpPr txBox="1"/>
          <p:nvPr/>
        </p:nvSpPr>
        <p:spPr>
          <a:xfrm>
            <a:off x="3962400" y="3076575"/>
            <a:ext cx="4345305" cy="548005"/>
          </a:xfrm>
          <a:prstGeom prst="rect">
            <a:avLst/>
          </a:prstGeom>
          <a:noFill/>
        </p:spPr>
        <p:txBody>
          <a:bodyPr wrap="square" lIns="68580" tIns="34290" rIns="68580" bIns="34290" rtlCol="0">
            <a:spAutoFit/>
          </a:bodyPr>
          <a:lstStyle/>
          <a:p>
            <a:pPr algn="ctr">
              <a:lnSpc>
                <a:spcPct val="130000"/>
              </a:lnSpc>
            </a:pPr>
            <a:r>
              <a:rPr lang="zh-CN" altLang="en-US" sz="2400" dirty="0">
                <a:solidFill>
                  <a:srgbClr val="3A3637"/>
                </a:solidFill>
                <a:latin typeface="微软雅黑" panose="020B0503020204020204" pitchFamily="34" charset="-122"/>
                <a:sym typeface="+mn-ea"/>
              </a:rPr>
              <a:t>专项附加扣除申报方法</a:t>
            </a:r>
            <a:endParaRPr lang="zh-CN" altLang="en-US" sz="2400" dirty="0">
              <a:solidFill>
                <a:srgbClr val="3A3637"/>
              </a:solidFill>
              <a:latin typeface="微软雅黑" panose="020B0503020204020204" pitchFamily="34" charset="-122"/>
            </a:endParaRPr>
          </a:p>
        </p:txBody>
      </p:sp>
      <p:sp>
        <p:nvSpPr>
          <p:cNvPr id="85" name="矩形 84"/>
          <p:cNvSpPr/>
          <p:nvPr/>
        </p:nvSpPr>
        <p:spPr>
          <a:xfrm>
            <a:off x="0" y="1411745"/>
            <a:ext cx="2267744" cy="47676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微软雅黑"/>
              </a:rPr>
              <a:t>CONTENTS</a:t>
            </a:r>
            <a:endParaRPr lang="zh-CN" altLang="en-US" sz="2800" b="1" dirty="0">
              <a:solidFill>
                <a:prstClr val="white"/>
              </a:solidFill>
              <a:latin typeface="微软雅黑"/>
            </a:endParaRPr>
          </a:p>
        </p:txBody>
      </p:sp>
      <p:pic>
        <p:nvPicPr>
          <p:cNvPr id="5" name="图片 4"/>
          <p:cNvPicPr>
            <a:picLocks noChangeAspect="1"/>
          </p:cNvPicPr>
          <p:nvPr/>
        </p:nvPicPr>
        <p:blipFill>
          <a:blip r:embed="rId3"/>
          <a:stretch>
            <a:fillRect/>
          </a:stretch>
        </p:blipFill>
        <p:spPr>
          <a:xfrm>
            <a:off x="6550296" y="3725"/>
            <a:ext cx="2593704" cy="577215"/>
          </a:xfrm>
          <a:prstGeom prst="rect">
            <a:avLst/>
          </a:prstGeom>
        </p:spPr>
      </p:pic>
    </p:spTree>
    <p:extLst>
      <p:ext uri="{BB962C8B-B14F-4D97-AF65-F5344CB8AC3E}">
        <p14:creationId xmlns:p14="http://schemas.microsoft.com/office/powerpoint/2010/main" xmlns="" val="4138294735"/>
      </p:ext>
    </p:extLst>
  </p:cSld>
  <p:clrMapOvr>
    <a:masterClrMapping/>
  </p:clrMapOvr>
  <mc:AlternateContent xmlns:mc="http://schemas.openxmlformats.org/markup-compatibility/2006">
    <mc:Choice xmlns:p14="http://schemas.microsoft.com/office/powerpoint/2010/main" xmlns="" Requires="p14">
      <p:transition spd="slow" p14:dur="1600" advTm="0"/>
    </mc:Choice>
    <mc:Fallback>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059113" y="1055588"/>
            <a:ext cx="1136650" cy="1136650"/>
            <a:chOff x="4535487" y="2578099"/>
            <a:chExt cx="1514475" cy="1516063"/>
          </a:xfrm>
        </p:grpSpPr>
        <p:sp>
          <p:nvSpPr>
            <p:cNvPr id="2151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151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起止</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时间</a:t>
              </a:r>
            </a:p>
          </p:txBody>
        </p:sp>
      </p:grpSp>
      <p:grpSp>
        <p:nvGrpSpPr>
          <p:cNvPr id="7" name="组合 19"/>
          <p:cNvGrpSpPr/>
          <p:nvPr/>
        </p:nvGrpSpPr>
        <p:grpSpPr>
          <a:xfrm>
            <a:off x="4262438" y="1071464"/>
            <a:ext cx="1144587" cy="1135062"/>
            <a:chOff x="6138251" y="2599440"/>
            <a:chExt cx="1527787" cy="1514475"/>
          </a:xfrm>
        </p:grpSpPr>
        <p:sp>
          <p:nvSpPr>
            <p:cNvPr id="2151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151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17" name="文本框 13"/>
          <p:cNvSpPr txBox="1"/>
          <p:nvPr/>
        </p:nvSpPr>
        <p:spPr>
          <a:xfrm>
            <a:off x="4327526" y="1414365"/>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备查</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资料</a:t>
            </a:r>
            <a:endParaRPr lang="en-US" altLang="zh-CN" sz="2025" b="1" dirty="0">
              <a:solidFill>
                <a:srgbClr val="0053A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262120" y="2328545"/>
            <a:ext cx="21590" cy="1826895"/>
          </a:xfrm>
          <a:prstGeom prst="line">
            <a:avLst/>
          </a:prstGeom>
        </p:spPr>
        <p:style>
          <a:lnRef idx="1">
            <a:schemeClr val="accent1"/>
          </a:lnRef>
          <a:fillRef idx="0">
            <a:schemeClr val="accent1"/>
          </a:fillRef>
          <a:effectRef idx="0">
            <a:schemeClr val="accent1"/>
          </a:effectRef>
          <a:fontRef idx="minor">
            <a:schemeClr val="tx1"/>
          </a:fontRef>
        </p:style>
      </p:cxnSp>
      <p:sp>
        <p:nvSpPr>
          <p:cNvPr id="21520" name="矩形 10"/>
          <p:cNvSpPr/>
          <p:nvPr/>
        </p:nvSpPr>
        <p:spPr>
          <a:xfrm>
            <a:off x="485775" y="2328545"/>
            <a:ext cx="3707130" cy="2400653"/>
          </a:xfrm>
          <a:prstGeom prst="rect">
            <a:avLst/>
          </a:prstGeom>
          <a:noFill/>
          <a:ln w="9525">
            <a:noFill/>
          </a:ln>
        </p:spPr>
        <p:txBody>
          <a:bodyPr wrap="square" lIns="91437" tIns="45718" rIns="91437" bIns="45718" anchor="t">
            <a:spAutoFit/>
          </a:bodyPr>
          <a:lstStyle/>
          <a:p>
            <a:pPr algn="just" fontAlgn="auto">
              <a:lnSpc>
                <a:spcPct val="15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贷款合同约定开始还款的当月</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贷款全部归还或贷款合同终止的当月。</a:t>
            </a:r>
          </a:p>
          <a:p>
            <a:pPr algn="just" fontAlgn="auto">
              <a:lnSpc>
                <a:spcPct val="15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扣除期限最长不得超过</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240</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个月</a:t>
            </a:r>
            <a:endPar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50000"/>
              </a:lnSpc>
            </a:pP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年）。</a:t>
            </a:r>
          </a:p>
        </p:txBody>
      </p:sp>
      <p:sp>
        <p:nvSpPr>
          <p:cNvPr id="21521" name="矩形 11"/>
          <p:cNvSpPr/>
          <p:nvPr/>
        </p:nvSpPr>
        <p:spPr>
          <a:xfrm>
            <a:off x="4356101" y="2350989"/>
            <a:ext cx="4032250" cy="1013460"/>
          </a:xfrm>
          <a:prstGeom prst="rect">
            <a:avLst/>
          </a:prstGeom>
          <a:noFill/>
          <a:ln w="9525">
            <a:noFill/>
          </a:ln>
        </p:spPr>
        <p:txBody>
          <a:bodyPr lIns="91437" tIns="45718" rIns="91437" bIns="45718" anchor="t">
            <a:spAutoFit/>
          </a:bodyPr>
          <a:lstStyle/>
          <a:p>
            <a:pPr fontAlgn="auto">
              <a:lnSpc>
                <a:spcPct val="150000"/>
              </a:lnSpc>
            </a:pPr>
            <a:r>
              <a:rPr lang="zh-CN" altLang="zh-CN" sz="2000" dirty="0">
                <a:solidFill>
                  <a:schemeClr val="tx1">
                    <a:lumMod val="50000"/>
                  </a:schemeClr>
                </a:solidFill>
                <a:latin typeface="Calibri" panose="020F0502020204030204" pitchFamily="34" charset="0"/>
              </a:rPr>
              <a:t>住房贷款合同</a:t>
            </a:r>
          </a:p>
          <a:p>
            <a:pPr fontAlgn="auto">
              <a:lnSpc>
                <a:spcPct val="150000"/>
              </a:lnSpc>
            </a:pPr>
            <a:r>
              <a:rPr lang="zh-CN" altLang="zh-CN" sz="2000" dirty="0">
                <a:solidFill>
                  <a:schemeClr val="tx1">
                    <a:lumMod val="50000"/>
                  </a:schemeClr>
                </a:solidFill>
                <a:latin typeface="Calibri" panose="020F0502020204030204" pitchFamily="34" charset="0"/>
              </a:rPr>
              <a:t>贷款还款支出凭证等</a:t>
            </a:r>
          </a:p>
        </p:txBody>
      </p:sp>
      <p:sp>
        <p:nvSpPr>
          <p:cNvPr id="21522" name="文本框 67"/>
          <p:cNvSpPr txBox="1"/>
          <p:nvPr/>
        </p:nvSpPr>
        <p:spPr>
          <a:xfrm>
            <a:off x="295276" y="1127026"/>
            <a:ext cx="963613" cy="755650"/>
          </a:xfrm>
          <a:prstGeom prst="rect">
            <a:avLst/>
          </a:prstGeom>
          <a:noFill/>
          <a:ln w="38100">
            <a:noFill/>
          </a:ln>
        </p:spPr>
        <p:txBody>
          <a:bodyPr lIns="91437" tIns="45718" rIns="91437" bIns="45718" anchor="t">
            <a:spAutoFit/>
          </a:bodyPr>
          <a:lstStyle/>
          <a:p>
            <a:pPr algn="ctr" eaLnBrk="0" hangingPunct="0">
              <a:lnSpc>
                <a:spcPct val="120000"/>
              </a:lnSpc>
            </a:pPr>
            <a:r>
              <a:rPr lang="zh-CN" altLang="en-US" sz="2775" b="1" baseline="-3000" dirty="0">
                <a:solidFill>
                  <a:schemeClr val="bg1"/>
                </a:solidFill>
                <a:latin typeface="Calibri" panose="020F0502020204030204" pitchFamily="34" charset="0"/>
                <a:ea typeface="微软雅黑" panose="020B0503020204020204" pitchFamily="34" charset="-122"/>
              </a:rPr>
              <a:t>住贷款利息</a:t>
            </a:r>
          </a:p>
        </p:txBody>
      </p:sp>
      <p:pic>
        <p:nvPicPr>
          <p:cNvPr id="16" name="图片 15"/>
          <p:cNvPicPr>
            <a:picLocks noChangeAspect="1"/>
          </p:cNvPicPr>
          <p:nvPr/>
        </p:nvPicPr>
        <p:blipFill>
          <a:blip r:embed="rId3"/>
          <a:stretch>
            <a:fillRect/>
          </a:stretch>
        </p:blipFill>
        <p:spPr>
          <a:xfrm>
            <a:off x="16222" y="1"/>
            <a:ext cx="2593704" cy="531668"/>
          </a:xfrm>
          <a:prstGeom prst="rect">
            <a:avLst/>
          </a:prstGeom>
        </p:spPr>
      </p:pic>
      <p:pic>
        <p:nvPicPr>
          <p:cNvPr id="17" name="图片 16"/>
          <p:cNvPicPr>
            <a:picLocks noChangeAspect="1"/>
          </p:cNvPicPr>
          <p:nvPr/>
        </p:nvPicPr>
        <p:blipFill>
          <a:blip r:embed="rId4"/>
          <a:stretch>
            <a:fillRect/>
          </a:stretch>
        </p:blipFill>
        <p:spPr>
          <a:xfrm>
            <a:off x="2609926" y="0"/>
            <a:ext cx="6534074" cy="531668"/>
          </a:xfrm>
          <a:prstGeom prst="rect">
            <a:avLst/>
          </a:prstGeom>
        </p:spPr>
      </p:pic>
      <p:sp>
        <p:nvSpPr>
          <p:cNvPr id="18" name="文本框 17"/>
          <p:cNvSpPr txBox="1"/>
          <p:nvPr/>
        </p:nvSpPr>
        <p:spPr>
          <a:xfrm>
            <a:off x="3131840" y="33941"/>
            <a:ext cx="6094095" cy="460375"/>
          </a:xfrm>
          <a:prstGeom prst="rect">
            <a:avLst/>
          </a:prstGeom>
          <a:noFill/>
        </p:spPr>
        <p:txBody>
          <a:bodyPr wrap="square" rtlCol="0">
            <a:spAutoFit/>
          </a:bodyPr>
          <a:lstStyle/>
          <a:p>
            <a:pPr algn="l"/>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住房贷款利息</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grpSp>
        <p:nvGrpSpPr>
          <p:cNvPr id="3" name="组合 13"/>
          <p:cNvGrpSpPr/>
          <p:nvPr/>
        </p:nvGrpSpPr>
        <p:grpSpPr>
          <a:xfrm>
            <a:off x="3076258" y="614387"/>
            <a:ext cx="1136650" cy="1136650"/>
            <a:chOff x="4535487" y="2578099"/>
            <a:chExt cx="1514475" cy="1516063"/>
          </a:xfrm>
        </p:grpSpPr>
        <p:sp>
          <p:nvSpPr>
            <p:cNvPr id="2253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253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270058" y="616292"/>
            <a:ext cx="1144587" cy="1135062"/>
            <a:chOff x="6138251" y="2599440"/>
            <a:chExt cx="1527787" cy="1514475"/>
          </a:xfrm>
        </p:grpSpPr>
        <p:sp>
          <p:nvSpPr>
            <p:cNvPr id="2253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254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41" name="文本框 13"/>
          <p:cNvSpPr txBox="1"/>
          <p:nvPr/>
        </p:nvSpPr>
        <p:spPr>
          <a:xfrm>
            <a:off x="4354196" y="956018"/>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211638" y="1914549"/>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2544" name="矩形 10"/>
          <p:cNvSpPr/>
          <p:nvPr/>
        </p:nvSpPr>
        <p:spPr>
          <a:xfrm>
            <a:off x="198438" y="1961539"/>
            <a:ext cx="4013200" cy="2675255"/>
          </a:xfrm>
          <a:prstGeom prst="rect">
            <a:avLst/>
          </a:prstGeom>
          <a:noFill/>
          <a:ln w="9525">
            <a:noFill/>
          </a:ln>
        </p:spPr>
        <p:txBody>
          <a:bodyPr lIns="91437" tIns="45718" rIns="91437" bIns="45718" anchor="t">
            <a:spAutoFit/>
          </a:bodyPr>
          <a:lstStyle/>
          <a:p>
            <a:pPr algn="just">
              <a:lnSpc>
                <a:spcPct val="12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在主要工作城市租房，且同时符合以下条件：</a:t>
            </a:r>
          </a:p>
          <a:p>
            <a:pPr algn="just">
              <a:lnSpc>
                <a:spcPct val="12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本人及配偶在主要工作的城市没有自有住房；</a:t>
            </a:r>
            <a:endPar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2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）本人及配偶在同一纳税年度内，均没有享受住房贷款利息专项附加扣除政策。</a:t>
            </a:r>
          </a:p>
        </p:txBody>
      </p:sp>
      <p:sp>
        <p:nvSpPr>
          <p:cNvPr id="22545" name="矩形 11"/>
          <p:cNvSpPr/>
          <p:nvPr/>
        </p:nvSpPr>
        <p:spPr>
          <a:xfrm>
            <a:off x="4354195" y="1922780"/>
            <a:ext cx="4687570" cy="3352165"/>
          </a:xfrm>
          <a:prstGeom prst="rect">
            <a:avLst/>
          </a:prstGeom>
          <a:noFill/>
          <a:ln w="9525">
            <a:noFill/>
          </a:ln>
        </p:spPr>
        <p:txBody>
          <a:bodyPr wrap="square" lIns="91437" tIns="45718" rIns="91437" bIns="45718" anchor="t">
            <a:spAutoFit/>
          </a:bodyPr>
          <a:lstStyle/>
          <a:p>
            <a:pPr algn="just">
              <a:lnSpc>
                <a:spcPct val="120000"/>
              </a:lnSpc>
            </a:pPr>
            <a:r>
              <a:rPr lang="zh-CN" altLang="en-US" sz="2000" dirty="0">
                <a:solidFill>
                  <a:schemeClr val="tx1">
                    <a:lumMod val="50000"/>
                  </a:schemeClr>
                </a:solidFill>
                <a:latin typeface="Calibri" panose="020F0502020204030204" pitchFamily="34" charset="0"/>
              </a:rPr>
              <a:t>（</a:t>
            </a:r>
            <a:r>
              <a:rPr lang="en-US" altLang="zh-CN" sz="2000" dirty="0">
                <a:solidFill>
                  <a:schemeClr val="tx1">
                    <a:lumMod val="50000"/>
                  </a:schemeClr>
                </a:solidFill>
                <a:latin typeface="Calibri" panose="020F0502020204030204" pitchFamily="34" charset="0"/>
              </a:rPr>
              <a:t>1</a:t>
            </a:r>
            <a:r>
              <a:rPr lang="zh-CN" altLang="en-US" sz="2000" dirty="0">
                <a:solidFill>
                  <a:schemeClr val="tx1">
                    <a:lumMod val="50000"/>
                  </a:schemeClr>
                </a:solidFill>
                <a:latin typeface="Calibri" panose="020F0502020204030204" pitchFamily="34" charset="0"/>
              </a:rPr>
              <a:t>）直辖市、省会城市、计划单列市以及国务院确定的其他城市：</a:t>
            </a:r>
            <a:r>
              <a:rPr lang="zh-CN" altLang="en-US" sz="2000" dirty="0">
                <a:solidFill>
                  <a:srgbClr val="FF0000"/>
                </a:solidFill>
                <a:latin typeface="Calibri" panose="020F0502020204030204" pitchFamily="34" charset="0"/>
              </a:rPr>
              <a:t>每月</a:t>
            </a:r>
            <a:r>
              <a:rPr lang="en-US" altLang="zh-CN" sz="2000" dirty="0">
                <a:solidFill>
                  <a:srgbClr val="FF0000"/>
                </a:solidFill>
                <a:latin typeface="Calibri" panose="020F0502020204030204" pitchFamily="34" charset="0"/>
              </a:rPr>
              <a:t>1500</a:t>
            </a:r>
            <a:r>
              <a:rPr lang="zh-CN" altLang="en-US" sz="2000" dirty="0">
                <a:solidFill>
                  <a:srgbClr val="FF0000"/>
                </a:solidFill>
                <a:latin typeface="Calibri" panose="020F0502020204030204" pitchFamily="34" charset="0"/>
              </a:rPr>
              <a:t>元</a:t>
            </a:r>
            <a:r>
              <a:rPr lang="zh-CN" altLang="en-US" sz="2000" dirty="0">
                <a:solidFill>
                  <a:schemeClr val="tx1">
                    <a:lumMod val="50000"/>
                  </a:schemeClr>
                </a:solidFill>
                <a:latin typeface="Calibri" panose="020F0502020204030204" pitchFamily="34" charset="0"/>
              </a:rPr>
              <a:t>；</a:t>
            </a:r>
            <a:endParaRPr lang="en-US" altLang="zh-CN" sz="2000" dirty="0">
              <a:solidFill>
                <a:schemeClr val="tx1">
                  <a:lumMod val="50000"/>
                </a:schemeClr>
              </a:solidFill>
              <a:latin typeface="Calibri" panose="020F0502020204030204" pitchFamily="34" charset="0"/>
            </a:endParaRPr>
          </a:p>
          <a:p>
            <a:pPr algn="just">
              <a:lnSpc>
                <a:spcPct val="120000"/>
              </a:lnSpc>
            </a:pPr>
            <a:r>
              <a:rPr lang="zh-CN" altLang="en-US" sz="2000" dirty="0">
                <a:solidFill>
                  <a:schemeClr val="tx1">
                    <a:lumMod val="50000"/>
                  </a:schemeClr>
                </a:solidFill>
                <a:latin typeface="Calibri" panose="020F0502020204030204" pitchFamily="34" charset="0"/>
              </a:rPr>
              <a:t>（</a:t>
            </a:r>
            <a:r>
              <a:rPr lang="en-US" altLang="zh-CN" sz="2000" dirty="0">
                <a:solidFill>
                  <a:schemeClr val="tx1">
                    <a:lumMod val="50000"/>
                  </a:schemeClr>
                </a:solidFill>
                <a:latin typeface="Calibri" panose="020F0502020204030204" pitchFamily="34" charset="0"/>
              </a:rPr>
              <a:t>2</a:t>
            </a:r>
            <a:r>
              <a:rPr lang="zh-CN" altLang="en-US" sz="2000" dirty="0">
                <a:solidFill>
                  <a:schemeClr val="tx1">
                    <a:lumMod val="50000"/>
                  </a:schemeClr>
                </a:solidFill>
                <a:latin typeface="Calibri" panose="020F0502020204030204" pitchFamily="34" charset="0"/>
              </a:rPr>
              <a:t>）除上述城市以外的市辖区户籍人口超过</a:t>
            </a:r>
            <a:r>
              <a:rPr lang="en-US" altLang="zh-CN" sz="2000" dirty="0">
                <a:solidFill>
                  <a:schemeClr val="tx1">
                    <a:lumMod val="50000"/>
                  </a:schemeClr>
                </a:solidFill>
                <a:latin typeface="Calibri" panose="020F0502020204030204" pitchFamily="34" charset="0"/>
              </a:rPr>
              <a:t>100</a:t>
            </a:r>
            <a:r>
              <a:rPr lang="zh-CN" altLang="en-US" sz="2000" dirty="0">
                <a:solidFill>
                  <a:schemeClr val="tx1">
                    <a:lumMod val="50000"/>
                  </a:schemeClr>
                </a:solidFill>
                <a:latin typeface="Calibri" panose="020F0502020204030204" pitchFamily="34" charset="0"/>
              </a:rPr>
              <a:t>万人的城市：每月</a:t>
            </a:r>
            <a:r>
              <a:rPr lang="en-US" altLang="zh-CN" sz="2000" dirty="0">
                <a:solidFill>
                  <a:schemeClr val="tx1">
                    <a:lumMod val="50000"/>
                  </a:schemeClr>
                </a:solidFill>
                <a:latin typeface="Calibri" panose="020F0502020204030204" pitchFamily="34" charset="0"/>
              </a:rPr>
              <a:t>1100</a:t>
            </a:r>
            <a:r>
              <a:rPr lang="zh-CN" altLang="en-US" sz="2000" dirty="0">
                <a:solidFill>
                  <a:schemeClr val="tx1">
                    <a:lumMod val="50000"/>
                  </a:schemeClr>
                </a:solidFill>
                <a:latin typeface="Calibri" panose="020F0502020204030204" pitchFamily="34" charset="0"/>
              </a:rPr>
              <a:t>元；除上述城市以外的，市辖区户籍人口不超过</a:t>
            </a:r>
            <a:r>
              <a:rPr lang="en-US" altLang="zh-CN" sz="2000" dirty="0">
                <a:solidFill>
                  <a:schemeClr val="tx1">
                    <a:lumMod val="50000"/>
                  </a:schemeClr>
                </a:solidFill>
                <a:latin typeface="Calibri" panose="020F0502020204030204" pitchFamily="34" charset="0"/>
              </a:rPr>
              <a:t>100</a:t>
            </a:r>
            <a:r>
              <a:rPr lang="zh-CN" altLang="en-US" sz="2000" dirty="0">
                <a:solidFill>
                  <a:schemeClr val="tx1">
                    <a:lumMod val="50000"/>
                  </a:schemeClr>
                </a:solidFill>
                <a:latin typeface="Calibri" panose="020F0502020204030204" pitchFamily="34" charset="0"/>
              </a:rPr>
              <a:t>万人（含）的城市：每月</a:t>
            </a:r>
            <a:r>
              <a:rPr lang="en-US" altLang="zh-CN" sz="2000" dirty="0">
                <a:solidFill>
                  <a:schemeClr val="tx1">
                    <a:lumMod val="50000"/>
                  </a:schemeClr>
                </a:solidFill>
                <a:latin typeface="Calibri" panose="020F0502020204030204" pitchFamily="34" charset="0"/>
              </a:rPr>
              <a:t>800</a:t>
            </a:r>
            <a:r>
              <a:rPr lang="zh-CN" altLang="en-US" sz="2000" dirty="0">
                <a:solidFill>
                  <a:schemeClr val="tx1">
                    <a:lumMod val="50000"/>
                  </a:schemeClr>
                </a:solidFill>
                <a:latin typeface="Calibri" panose="020F0502020204030204" pitchFamily="34" charset="0"/>
              </a:rPr>
              <a:t>元。</a:t>
            </a:r>
            <a:r>
              <a:rPr lang="en-US" altLang="zh-CN" sz="2000" dirty="0">
                <a:solidFill>
                  <a:schemeClr val="tx1">
                    <a:lumMod val="50000"/>
                  </a:schemeClr>
                </a:solidFill>
                <a:latin typeface="Calibri" panose="020F0502020204030204" pitchFamily="34" charset="0"/>
              </a:rPr>
              <a:t>(</a:t>
            </a:r>
            <a:r>
              <a:rPr lang="zh-CN" altLang="en-US" sz="2000" dirty="0">
                <a:solidFill>
                  <a:schemeClr val="tx1">
                    <a:lumMod val="50000"/>
                  </a:schemeClr>
                </a:solidFill>
                <a:latin typeface="Calibri" panose="020F0502020204030204" pitchFamily="34" charset="0"/>
                <a:sym typeface="+mn-ea"/>
              </a:rPr>
              <a:t>市辖区户籍人口以国家统计局公布的数据为准</a:t>
            </a:r>
            <a:r>
              <a:rPr lang="en-US" altLang="zh-CN" sz="2000" dirty="0">
                <a:solidFill>
                  <a:schemeClr val="tx1">
                    <a:lumMod val="50000"/>
                  </a:schemeClr>
                </a:solidFill>
                <a:latin typeface="Calibri" panose="020F0502020204030204" pitchFamily="34" charset="0"/>
              </a:rPr>
              <a:t>)</a:t>
            </a:r>
            <a:endParaRPr lang="zh-CN" altLang="en-US" sz="2000" dirty="0">
              <a:solidFill>
                <a:schemeClr val="tx1">
                  <a:lumMod val="50000"/>
                </a:schemeClr>
              </a:solidFill>
              <a:latin typeface="Calibri" panose="020F0502020204030204" pitchFamily="34" charset="0"/>
            </a:endParaRPr>
          </a:p>
          <a:p>
            <a:pPr algn="just"/>
            <a:endParaRPr lang="zh-CN" altLang="en-US" sz="2000" dirty="0">
              <a:solidFill>
                <a:schemeClr val="tx1">
                  <a:lumMod val="50000"/>
                </a:schemeClr>
              </a:solidFill>
              <a:latin typeface="Calibri" panose="020F0502020204030204" pitchFamily="34" charset="0"/>
            </a:endParaRPr>
          </a:p>
        </p:txBody>
      </p:sp>
      <p:sp>
        <p:nvSpPr>
          <p:cNvPr id="28" name="文本框 27"/>
          <p:cNvSpPr txBox="1"/>
          <p:nvPr/>
        </p:nvSpPr>
        <p:spPr>
          <a:xfrm>
            <a:off x="3313588" y="35646"/>
            <a:ext cx="6094095" cy="460375"/>
          </a:xfrm>
          <a:prstGeom prst="rect">
            <a:avLst/>
          </a:prstGeom>
          <a:noFill/>
        </p:spPr>
        <p:txBody>
          <a:bodyPr wrap="square" rtlCol="0">
            <a:spAutoFit/>
          </a:bodyPr>
          <a:lstStyle/>
          <a:p>
            <a:r>
              <a:rPr lang="zh-CN" altLang="en-US" sz="2400" b="1">
                <a:solidFill>
                  <a:schemeClr val="bg1"/>
                </a:solidFill>
              </a:rPr>
              <a:t>六大专项附加扣除</a:t>
            </a:r>
            <a:r>
              <a:rPr lang="en-US" altLang="zh-CN" sz="2400" b="1">
                <a:solidFill>
                  <a:schemeClr val="bg1"/>
                </a:solidFill>
              </a:rPr>
              <a:t>——</a:t>
            </a:r>
            <a:r>
              <a:rPr lang="zh-CN" altLang="en-US" sz="2400" b="1">
                <a:solidFill>
                  <a:schemeClr val="bg1"/>
                </a:solidFill>
              </a:rPr>
              <a:t>住房租金</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076258" y="1044917"/>
            <a:ext cx="1136650" cy="1136650"/>
            <a:chOff x="4535487" y="2578099"/>
            <a:chExt cx="1514475" cy="1516063"/>
          </a:xfrm>
        </p:grpSpPr>
        <p:sp>
          <p:nvSpPr>
            <p:cNvPr id="2253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253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270058" y="1046822"/>
            <a:ext cx="1144587" cy="1135062"/>
            <a:chOff x="6138251" y="2599440"/>
            <a:chExt cx="1527787" cy="1514475"/>
          </a:xfrm>
        </p:grpSpPr>
        <p:sp>
          <p:nvSpPr>
            <p:cNvPr id="2253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254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41" name="文本框 13"/>
          <p:cNvSpPr txBox="1"/>
          <p:nvPr/>
        </p:nvSpPr>
        <p:spPr>
          <a:xfrm>
            <a:off x="4354196" y="1386548"/>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211955" y="2427605"/>
            <a:ext cx="0" cy="2016125"/>
          </a:xfrm>
          <a:prstGeom prst="line">
            <a:avLst/>
          </a:prstGeom>
        </p:spPr>
        <p:style>
          <a:lnRef idx="1">
            <a:schemeClr val="accent1"/>
          </a:lnRef>
          <a:fillRef idx="0">
            <a:schemeClr val="accent1"/>
          </a:fillRef>
          <a:effectRef idx="0">
            <a:schemeClr val="accent1"/>
          </a:effectRef>
          <a:fontRef idx="minor">
            <a:schemeClr val="tx1"/>
          </a:fontRef>
        </p:style>
      </p:cxnSp>
      <p:sp>
        <p:nvSpPr>
          <p:cNvPr id="22544" name="矩形 10"/>
          <p:cNvSpPr/>
          <p:nvPr/>
        </p:nvSpPr>
        <p:spPr>
          <a:xfrm>
            <a:off x="629285" y="2427605"/>
            <a:ext cx="3513455" cy="1475105"/>
          </a:xfrm>
          <a:prstGeom prst="rect">
            <a:avLst/>
          </a:prstGeom>
          <a:noFill/>
          <a:ln w="9525">
            <a:noFill/>
          </a:ln>
        </p:spPr>
        <p:txBody>
          <a:bodyPr wrap="square" lIns="91437" tIns="45718" rIns="91437" bIns="45718" anchor="t">
            <a:spAutoFit/>
          </a:bodyPr>
          <a:lstStyle/>
          <a:p>
            <a:pPr>
              <a:lnSpc>
                <a:spcPct val="150000"/>
              </a:lnSpc>
            </a:pPr>
            <a:r>
              <a:rPr lang="zh-CN" altLang="en-US" sz="2000" dirty="0">
                <a:solidFill>
                  <a:srgbClr val="C00000"/>
                </a:solidFill>
                <a:latin typeface="Calibri" panose="020F0502020204030204" pitchFamily="34" charset="0"/>
              </a:rPr>
              <a:t>住房贷款利息与住房租金两项扣除政策只能享受其中一项，不能同时享受。</a:t>
            </a:r>
          </a:p>
        </p:txBody>
      </p:sp>
      <p:sp>
        <p:nvSpPr>
          <p:cNvPr id="22545" name="矩形 11"/>
          <p:cNvSpPr/>
          <p:nvPr/>
        </p:nvSpPr>
        <p:spPr>
          <a:xfrm>
            <a:off x="4281170" y="2389505"/>
            <a:ext cx="4122420" cy="2121535"/>
          </a:xfrm>
          <a:prstGeom prst="rect">
            <a:avLst/>
          </a:prstGeom>
          <a:noFill/>
          <a:ln w="9525">
            <a:noFill/>
          </a:ln>
        </p:spPr>
        <p:txBody>
          <a:bodyPr wrap="square" lIns="91437" tIns="45718" rIns="91437" bIns="45718" anchor="t">
            <a:spAutoFit/>
          </a:bodyPr>
          <a:lstStyle/>
          <a:p>
            <a:pPr algn="just">
              <a:lnSpc>
                <a:spcPct val="110000"/>
              </a:lnSpc>
            </a:pPr>
            <a:r>
              <a:rPr lang="zh-CN" altLang="en-US" sz="2000" dirty="0">
                <a:solidFill>
                  <a:srgbClr val="C00000"/>
                </a:solidFill>
                <a:latin typeface="Calibri" panose="020F0502020204030204" pitchFamily="34" charset="0"/>
              </a:rPr>
              <a:t>如夫妻双方主要工作城市相同的，只能由一方扣除，且为签订租赁住房合同的承租人来扣除；</a:t>
            </a:r>
          </a:p>
          <a:p>
            <a:pPr algn="just">
              <a:lnSpc>
                <a:spcPct val="110000"/>
              </a:lnSpc>
            </a:pPr>
            <a:r>
              <a:rPr lang="zh-CN" altLang="en-US" sz="2000" dirty="0">
                <a:solidFill>
                  <a:srgbClr val="C00000"/>
                </a:solidFill>
                <a:latin typeface="Calibri" panose="020F0502020204030204" pitchFamily="34" charset="0"/>
              </a:rPr>
              <a:t>如夫妻双方主要工作城市不同，且无房的，可按规定标准分别进行扣除。</a:t>
            </a:r>
          </a:p>
        </p:txBody>
      </p:sp>
      <p:pic>
        <p:nvPicPr>
          <p:cNvPr id="17" name="图片 16"/>
          <p:cNvPicPr>
            <a:picLocks noChangeAspect="1"/>
          </p:cNvPicPr>
          <p:nvPr/>
        </p:nvPicPr>
        <p:blipFill>
          <a:blip r:embed="rId3"/>
          <a:stretch>
            <a:fillRect/>
          </a:stretch>
        </p:blipFill>
        <p:spPr>
          <a:xfrm>
            <a:off x="16222" y="1"/>
            <a:ext cx="2593704" cy="531668"/>
          </a:xfrm>
          <a:prstGeom prst="rect">
            <a:avLst/>
          </a:prstGeom>
        </p:spPr>
      </p:pic>
      <p:pic>
        <p:nvPicPr>
          <p:cNvPr id="18" name="图片 17"/>
          <p:cNvPicPr>
            <a:picLocks noChangeAspect="1"/>
          </p:cNvPicPr>
          <p:nvPr/>
        </p:nvPicPr>
        <p:blipFill>
          <a:blip r:embed="rId4"/>
          <a:stretch>
            <a:fillRect/>
          </a:stretch>
        </p:blipFill>
        <p:spPr>
          <a:xfrm>
            <a:off x="2609926" y="0"/>
            <a:ext cx="6534074" cy="531668"/>
          </a:xfrm>
          <a:prstGeom prst="rect">
            <a:avLst/>
          </a:prstGeom>
        </p:spPr>
      </p:pic>
      <p:sp>
        <p:nvSpPr>
          <p:cNvPr id="19" name="文本框 18"/>
          <p:cNvSpPr txBox="1"/>
          <p:nvPr/>
        </p:nvSpPr>
        <p:spPr>
          <a:xfrm>
            <a:off x="3313588" y="35646"/>
            <a:ext cx="6094095" cy="460375"/>
          </a:xfrm>
          <a:prstGeom prst="rect">
            <a:avLst/>
          </a:prstGeom>
          <a:noFill/>
        </p:spPr>
        <p:txBody>
          <a:bodyPr wrap="square" rtlCol="0">
            <a:spAutoFit/>
          </a:bodyPr>
          <a:lstStyle/>
          <a:p>
            <a:r>
              <a:rPr lang="zh-CN" altLang="en-US" sz="2400" b="1">
                <a:solidFill>
                  <a:schemeClr val="bg1"/>
                </a:solidFill>
              </a:rPr>
              <a:t>六大专项附加扣除</a:t>
            </a:r>
            <a:r>
              <a:rPr lang="en-US" altLang="zh-CN" sz="2400" b="1">
                <a:solidFill>
                  <a:schemeClr val="bg1"/>
                </a:solidFill>
              </a:rPr>
              <a:t>——</a:t>
            </a:r>
            <a:r>
              <a:rPr lang="zh-CN" altLang="en-US" sz="2400" b="1">
                <a:solidFill>
                  <a:schemeClr val="bg1"/>
                </a:solidFill>
              </a:rPr>
              <a:t>住房租金</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059113" y="1059904"/>
            <a:ext cx="1136650" cy="1136650"/>
            <a:chOff x="4535487" y="2578099"/>
            <a:chExt cx="1514475" cy="1516063"/>
          </a:xfrm>
        </p:grpSpPr>
        <p:sp>
          <p:nvSpPr>
            <p:cNvPr id="2355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356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起止</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时间</a:t>
              </a:r>
            </a:p>
          </p:txBody>
        </p:sp>
      </p:grpSp>
      <p:grpSp>
        <p:nvGrpSpPr>
          <p:cNvPr id="7" name="组合 19"/>
          <p:cNvGrpSpPr/>
          <p:nvPr/>
        </p:nvGrpSpPr>
        <p:grpSpPr>
          <a:xfrm>
            <a:off x="4431983" y="1061809"/>
            <a:ext cx="1144587" cy="1135062"/>
            <a:chOff x="6138251" y="2599440"/>
            <a:chExt cx="1527787" cy="1514475"/>
          </a:xfrm>
        </p:grpSpPr>
        <p:sp>
          <p:nvSpPr>
            <p:cNvPr id="2356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356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65" name="文本框 13"/>
          <p:cNvSpPr txBox="1"/>
          <p:nvPr/>
        </p:nvSpPr>
        <p:spPr>
          <a:xfrm>
            <a:off x="4516121" y="1397725"/>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备查</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资料</a:t>
            </a:r>
            <a:endParaRPr lang="en-US" altLang="zh-CN" sz="2025" b="1" dirty="0">
              <a:solidFill>
                <a:srgbClr val="0053A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284345" y="2427605"/>
            <a:ext cx="40640" cy="2016125"/>
          </a:xfrm>
          <a:prstGeom prst="line">
            <a:avLst/>
          </a:prstGeom>
        </p:spPr>
        <p:style>
          <a:lnRef idx="1">
            <a:schemeClr val="accent1"/>
          </a:lnRef>
          <a:fillRef idx="0">
            <a:schemeClr val="accent1"/>
          </a:fillRef>
          <a:effectRef idx="0">
            <a:schemeClr val="accent1"/>
          </a:effectRef>
          <a:fontRef idx="minor">
            <a:schemeClr val="tx1"/>
          </a:fontRef>
        </p:style>
      </p:cxnSp>
      <p:sp>
        <p:nvSpPr>
          <p:cNvPr id="23568" name="矩形 10"/>
          <p:cNvSpPr/>
          <p:nvPr/>
        </p:nvSpPr>
        <p:spPr>
          <a:xfrm>
            <a:off x="181293" y="2340065"/>
            <a:ext cx="4013200" cy="2179320"/>
          </a:xfrm>
          <a:prstGeom prst="rect">
            <a:avLst/>
          </a:prstGeom>
          <a:noFill/>
          <a:ln w="9525">
            <a:noFill/>
          </a:ln>
        </p:spPr>
        <p:txBody>
          <a:bodyPr lIns="91437" tIns="45718" rIns="91437" bIns="45718" anchor="t">
            <a:spAutoFit/>
          </a:bodyPr>
          <a:lstStyle/>
          <a:p>
            <a:endParaRPr lang="zh-CN" altLang="en-US" sz="1575" dirty="0">
              <a:solidFill>
                <a:schemeClr val="tx1">
                  <a:lumMod val="50000"/>
                </a:schemeClr>
              </a:solidFill>
              <a:latin typeface="Calibri" panose="020F0502020204030204" pitchFamily="34" charset="0"/>
            </a:endParaRPr>
          </a:p>
          <a:p>
            <a:pPr algn="just">
              <a:lnSpc>
                <a:spcPct val="12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租赁合同（协议）约定的房屋租赁期开始的当月</a:t>
            </a:r>
            <a:r>
              <a:rPr lang="en-US" altLang="zh-CN"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租赁期结束的当月；</a:t>
            </a:r>
          </a:p>
          <a:p>
            <a:pPr algn="just">
              <a:lnSpc>
                <a:spcPct val="120000"/>
              </a:lnSpc>
            </a:pPr>
            <a:r>
              <a:rPr lang="zh-CN" altLang="en-US" sz="200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提前终止合同（协议）的，以实际租赁行为终止的月份为准。</a:t>
            </a:r>
          </a:p>
        </p:txBody>
      </p:sp>
      <p:sp>
        <p:nvSpPr>
          <p:cNvPr id="23569" name="矩形 11"/>
          <p:cNvSpPr/>
          <p:nvPr/>
        </p:nvSpPr>
        <p:spPr>
          <a:xfrm>
            <a:off x="4431665" y="2645410"/>
            <a:ext cx="3164205" cy="397510"/>
          </a:xfrm>
          <a:prstGeom prst="rect">
            <a:avLst/>
          </a:prstGeom>
          <a:noFill/>
          <a:ln w="9525">
            <a:noFill/>
          </a:ln>
        </p:spPr>
        <p:txBody>
          <a:bodyPr wrap="square" lIns="91437" tIns="45718" rIns="91437" bIns="45718" anchor="t">
            <a:spAutoFit/>
          </a:bodyPr>
          <a:lstStyle/>
          <a:p>
            <a:r>
              <a:rPr lang="zh-CN" altLang="zh-CN" sz="2000" dirty="0">
                <a:solidFill>
                  <a:schemeClr val="tx1">
                    <a:lumMod val="50000"/>
                  </a:schemeClr>
                </a:solidFill>
                <a:latin typeface="Calibri" panose="020F0502020204030204" pitchFamily="34" charset="0"/>
              </a:rPr>
              <a:t>住房租赁合同或协议等</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17" name="文本框 16"/>
          <p:cNvSpPr txBox="1"/>
          <p:nvPr/>
        </p:nvSpPr>
        <p:spPr>
          <a:xfrm>
            <a:off x="3313588" y="35646"/>
            <a:ext cx="6094095" cy="460375"/>
          </a:xfrm>
          <a:prstGeom prst="rect">
            <a:avLst/>
          </a:prstGeom>
          <a:noFill/>
        </p:spPr>
        <p:txBody>
          <a:bodyPr wrap="square" rtlCol="0">
            <a:spAutoFit/>
          </a:bodyPr>
          <a:lstStyle/>
          <a:p>
            <a:r>
              <a:rPr lang="zh-CN" altLang="en-US" sz="2400" b="1">
                <a:solidFill>
                  <a:schemeClr val="bg1"/>
                </a:solidFill>
              </a:rPr>
              <a:t>六大专项附加扣除</a:t>
            </a:r>
            <a:r>
              <a:rPr lang="en-US" altLang="zh-CN" sz="2400" b="1">
                <a:solidFill>
                  <a:schemeClr val="bg1"/>
                </a:solidFill>
              </a:rPr>
              <a:t>——</a:t>
            </a:r>
            <a:r>
              <a:rPr lang="zh-CN" altLang="en-US" sz="2400" b="1">
                <a:solidFill>
                  <a:schemeClr val="bg1"/>
                </a:solidFill>
              </a:rPr>
              <a:t>住房租金</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grpSp>
        <p:nvGrpSpPr>
          <p:cNvPr id="3" name="组合 13"/>
          <p:cNvGrpSpPr/>
          <p:nvPr/>
        </p:nvGrpSpPr>
        <p:grpSpPr>
          <a:xfrm>
            <a:off x="3059113" y="751228"/>
            <a:ext cx="1136650" cy="1136650"/>
            <a:chOff x="4535487" y="2578099"/>
            <a:chExt cx="1514475" cy="1516063"/>
          </a:xfrm>
        </p:grpSpPr>
        <p:sp>
          <p:nvSpPr>
            <p:cNvPr id="2458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458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262438" y="767104"/>
            <a:ext cx="1144587" cy="1135062"/>
            <a:chOff x="6138251" y="2599440"/>
            <a:chExt cx="1527787" cy="1514475"/>
          </a:xfrm>
        </p:grpSpPr>
        <p:sp>
          <p:nvSpPr>
            <p:cNvPr id="2458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458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9" name="文本框 13"/>
          <p:cNvSpPr txBox="1"/>
          <p:nvPr/>
        </p:nvSpPr>
        <p:spPr>
          <a:xfrm>
            <a:off x="4327526" y="1110005"/>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195445" y="2059305"/>
            <a:ext cx="16510" cy="2744470"/>
          </a:xfrm>
          <a:prstGeom prst="line">
            <a:avLst/>
          </a:prstGeom>
        </p:spPr>
        <p:style>
          <a:lnRef idx="1">
            <a:schemeClr val="accent1"/>
          </a:lnRef>
          <a:fillRef idx="0">
            <a:schemeClr val="accent1"/>
          </a:fillRef>
          <a:effectRef idx="0">
            <a:schemeClr val="accent1"/>
          </a:effectRef>
          <a:fontRef idx="minor">
            <a:schemeClr val="tx1"/>
          </a:fontRef>
        </p:style>
      </p:cxnSp>
      <p:sp>
        <p:nvSpPr>
          <p:cNvPr id="24592" name="矩形 10"/>
          <p:cNvSpPr/>
          <p:nvPr/>
        </p:nvSpPr>
        <p:spPr>
          <a:xfrm>
            <a:off x="544830" y="2059305"/>
            <a:ext cx="3580765" cy="1782445"/>
          </a:xfrm>
          <a:prstGeom prst="rect">
            <a:avLst/>
          </a:prstGeom>
          <a:noFill/>
          <a:ln w="9525">
            <a:noFill/>
          </a:ln>
        </p:spPr>
        <p:txBody>
          <a:bodyPr wrap="square" lIns="91437" tIns="45718" rIns="91437" bIns="45718" anchor="t">
            <a:spAutoFit/>
          </a:bodyPr>
          <a:lstStyle/>
          <a:p>
            <a:pPr algn="just"/>
            <a:r>
              <a:rPr lang="zh-CN" altLang="en-US" sz="2000" dirty="0">
                <a:solidFill>
                  <a:schemeClr val="tx1">
                    <a:lumMod val="50000"/>
                  </a:schemeClr>
                </a:solidFill>
                <a:latin typeface="+mn-ea"/>
                <a:cs typeface="+mn-ea"/>
              </a:rPr>
              <a:t>被赡养人年满</a:t>
            </a:r>
            <a:r>
              <a:rPr lang="en-US" altLang="zh-CN" sz="2000" dirty="0">
                <a:solidFill>
                  <a:schemeClr val="tx1">
                    <a:lumMod val="50000"/>
                  </a:schemeClr>
                </a:solidFill>
                <a:latin typeface="+mn-ea"/>
                <a:cs typeface="+mn-ea"/>
              </a:rPr>
              <a:t>60</a:t>
            </a:r>
            <a:r>
              <a:rPr lang="zh-CN" altLang="en-US" sz="2000" dirty="0">
                <a:solidFill>
                  <a:schemeClr val="tx1">
                    <a:lumMod val="50000"/>
                  </a:schemeClr>
                </a:solidFill>
                <a:latin typeface="+mn-ea"/>
                <a:cs typeface="+mn-ea"/>
              </a:rPr>
              <a:t>周岁（含）</a:t>
            </a:r>
          </a:p>
          <a:p>
            <a:pPr algn="just" fontAlgn="auto">
              <a:lnSpc>
                <a:spcPct val="150000"/>
              </a:lnSpc>
            </a:pPr>
            <a:r>
              <a:rPr lang="zh-CN" altLang="en-US" sz="2000" dirty="0">
                <a:solidFill>
                  <a:schemeClr val="tx1">
                    <a:lumMod val="50000"/>
                  </a:schemeClr>
                </a:solidFill>
                <a:latin typeface="+mn-ea"/>
                <a:cs typeface="+mn-ea"/>
              </a:rPr>
              <a:t>被赡养人</a:t>
            </a:r>
            <a:r>
              <a:rPr lang="en-US" altLang="zh-CN" sz="2000" dirty="0">
                <a:solidFill>
                  <a:schemeClr val="tx1">
                    <a:lumMod val="50000"/>
                  </a:schemeClr>
                </a:solidFill>
                <a:latin typeface="+mn-ea"/>
                <a:cs typeface="+mn-ea"/>
              </a:rPr>
              <a:t>——</a:t>
            </a:r>
            <a:r>
              <a:rPr lang="zh-CN" altLang="en-US" sz="2000" dirty="0">
                <a:solidFill>
                  <a:schemeClr val="tx1">
                    <a:lumMod val="50000"/>
                  </a:schemeClr>
                </a:solidFill>
                <a:latin typeface="+mn-ea"/>
                <a:cs typeface="+mn-ea"/>
              </a:rPr>
              <a:t>父母（生父母、继父母、养父母），以及子女均已去世的祖父母、外祖父母</a:t>
            </a:r>
            <a:r>
              <a:rPr lang="zh-CN" altLang="en-US" sz="2000" dirty="0">
                <a:solidFill>
                  <a:schemeClr val="tx1">
                    <a:lumMod val="50000"/>
                  </a:schemeClr>
                </a:solidFill>
                <a:latin typeface="Calibri" panose="020F0502020204030204" pitchFamily="34" charset="0"/>
              </a:rPr>
              <a:t>。</a:t>
            </a:r>
          </a:p>
        </p:txBody>
      </p:sp>
      <p:sp>
        <p:nvSpPr>
          <p:cNvPr id="24593" name="矩形 11"/>
          <p:cNvSpPr/>
          <p:nvPr/>
        </p:nvSpPr>
        <p:spPr>
          <a:xfrm>
            <a:off x="4327525" y="1975485"/>
            <a:ext cx="4692650" cy="2818765"/>
          </a:xfrm>
          <a:prstGeom prst="rect">
            <a:avLst/>
          </a:prstGeom>
          <a:noFill/>
          <a:ln w="9525">
            <a:noFill/>
          </a:ln>
        </p:spPr>
        <p:txBody>
          <a:bodyPr wrap="square" lIns="91437" tIns="45718" rIns="91437" bIns="45718" anchor="t">
            <a:spAutoFit/>
          </a:bodyPr>
          <a:lstStyle/>
          <a:p>
            <a:pPr algn="just" fontAlgn="auto">
              <a:lnSpc>
                <a:spcPts val="2660"/>
              </a:lnSpc>
            </a:pPr>
            <a:r>
              <a:rPr lang="zh-CN" altLang="en-US" sz="2000" dirty="0">
                <a:solidFill>
                  <a:schemeClr val="tx1">
                    <a:lumMod val="50000"/>
                  </a:schemeClr>
                </a:solidFill>
                <a:latin typeface="+mn-ea"/>
                <a:cs typeface="+mn-ea"/>
              </a:rPr>
              <a:t>纳税人为</a:t>
            </a:r>
            <a:r>
              <a:rPr lang="zh-CN" altLang="en-US" sz="2000" dirty="0">
                <a:solidFill>
                  <a:srgbClr val="C00000"/>
                </a:solidFill>
                <a:latin typeface="+mn-ea"/>
                <a:cs typeface="+mn-ea"/>
              </a:rPr>
              <a:t>独生子女</a:t>
            </a:r>
            <a:r>
              <a:rPr lang="zh-CN" altLang="en-US" sz="2000" dirty="0">
                <a:solidFill>
                  <a:schemeClr val="tx1">
                    <a:lumMod val="50000"/>
                  </a:schemeClr>
                </a:solidFill>
                <a:latin typeface="+mn-ea"/>
                <a:cs typeface="+mn-ea"/>
              </a:rPr>
              <a:t>：每月</a:t>
            </a:r>
            <a:r>
              <a:rPr lang="en-US" altLang="zh-CN" sz="2000" dirty="0">
                <a:solidFill>
                  <a:schemeClr val="tx1">
                    <a:lumMod val="50000"/>
                  </a:schemeClr>
                </a:solidFill>
                <a:latin typeface="+mn-ea"/>
                <a:cs typeface="+mn-ea"/>
              </a:rPr>
              <a:t>2000</a:t>
            </a:r>
            <a:r>
              <a:rPr lang="zh-CN" altLang="en-US" sz="2000" dirty="0">
                <a:solidFill>
                  <a:schemeClr val="tx1">
                    <a:lumMod val="50000"/>
                  </a:schemeClr>
                </a:solidFill>
                <a:latin typeface="+mn-ea"/>
                <a:cs typeface="+mn-ea"/>
              </a:rPr>
              <a:t>元</a:t>
            </a:r>
            <a:endParaRPr lang="en-US" altLang="zh-CN" sz="2000" dirty="0">
              <a:solidFill>
                <a:schemeClr val="tx1">
                  <a:lumMod val="50000"/>
                </a:schemeClr>
              </a:solidFill>
              <a:latin typeface="+mn-ea"/>
              <a:cs typeface="+mn-ea"/>
            </a:endParaRPr>
          </a:p>
          <a:p>
            <a:pPr algn="just" fontAlgn="auto">
              <a:lnSpc>
                <a:spcPts val="2660"/>
              </a:lnSpc>
            </a:pPr>
            <a:r>
              <a:rPr lang="zh-CN" altLang="en-US" sz="2000" dirty="0">
                <a:solidFill>
                  <a:schemeClr val="tx1">
                    <a:lumMod val="50000"/>
                  </a:schemeClr>
                </a:solidFill>
                <a:latin typeface="+mn-ea"/>
                <a:cs typeface="+mn-ea"/>
              </a:rPr>
              <a:t>纳税人为</a:t>
            </a:r>
            <a:r>
              <a:rPr lang="zh-CN" altLang="en-US" sz="2000" dirty="0">
                <a:solidFill>
                  <a:srgbClr val="C00000"/>
                </a:solidFill>
                <a:latin typeface="+mn-ea"/>
                <a:cs typeface="+mn-ea"/>
              </a:rPr>
              <a:t>非独生子女</a:t>
            </a:r>
            <a:r>
              <a:rPr lang="zh-CN" altLang="en-US" sz="2000" dirty="0">
                <a:solidFill>
                  <a:schemeClr val="tx1">
                    <a:lumMod val="50000"/>
                  </a:schemeClr>
                </a:solidFill>
                <a:latin typeface="+mn-ea"/>
                <a:cs typeface="+mn-ea"/>
                <a:sym typeface="+mn-ea"/>
              </a:rPr>
              <a:t>：</a:t>
            </a:r>
            <a:r>
              <a:rPr lang="zh-CN" altLang="en-US" sz="2000" dirty="0">
                <a:solidFill>
                  <a:schemeClr val="tx1">
                    <a:lumMod val="50000"/>
                  </a:schemeClr>
                </a:solidFill>
                <a:latin typeface="+mn-ea"/>
                <a:cs typeface="+mn-ea"/>
              </a:rPr>
              <a:t>可以兄弟姐妹分摊每月</a:t>
            </a:r>
            <a:r>
              <a:rPr lang="en-US" altLang="zh-CN" sz="2000" dirty="0">
                <a:solidFill>
                  <a:schemeClr val="tx1">
                    <a:lumMod val="50000"/>
                  </a:schemeClr>
                </a:solidFill>
                <a:latin typeface="+mn-ea"/>
                <a:cs typeface="+mn-ea"/>
              </a:rPr>
              <a:t>2000</a:t>
            </a:r>
            <a:r>
              <a:rPr lang="zh-CN" altLang="en-US" sz="2000" dirty="0">
                <a:solidFill>
                  <a:schemeClr val="tx1">
                    <a:lumMod val="50000"/>
                  </a:schemeClr>
                </a:solidFill>
                <a:latin typeface="+mn-ea"/>
                <a:cs typeface="+mn-ea"/>
              </a:rPr>
              <a:t>元的扣除额度，但</a:t>
            </a:r>
            <a:r>
              <a:rPr lang="zh-CN" altLang="en-US" sz="2000" dirty="0">
                <a:solidFill>
                  <a:srgbClr val="FF0000"/>
                </a:solidFill>
                <a:latin typeface="+mn-ea"/>
                <a:cs typeface="+mn-ea"/>
              </a:rPr>
              <a:t>每人分摊的额度不能超过每月</a:t>
            </a:r>
            <a:r>
              <a:rPr lang="en-US" altLang="zh-CN" sz="2000" dirty="0">
                <a:solidFill>
                  <a:srgbClr val="FF0000"/>
                </a:solidFill>
                <a:latin typeface="+mn-ea"/>
                <a:cs typeface="+mn-ea"/>
              </a:rPr>
              <a:t>1000</a:t>
            </a:r>
            <a:r>
              <a:rPr lang="zh-CN" altLang="en-US" sz="2000" dirty="0">
                <a:solidFill>
                  <a:srgbClr val="FF0000"/>
                </a:solidFill>
                <a:latin typeface="+mn-ea"/>
                <a:cs typeface="+mn-ea"/>
              </a:rPr>
              <a:t>元</a:t>
            </a:r>
            <a:r>
              <a:rPr lang="zh-CN" altLang="en-US" sz="2000" dirty="0">
                <a:solidFill>
                  <a:schemeClr val="tx1">
                    <a:lumMod val="50000"/>
                  </a:schemeClr>
                </a:solidFill>
                <a:latin typeface="+mn-ea"/>
                <a:cs typeface="+mn-ea"/>
              </a:rPr>
              <a:t>。</a:t>
            </a:r>
          </a:p>
          <a:p>
            <a:pPr algn="just" fontAlgn="auto">
              <a:lnSpc>
                <a:spcPts val="2660"/>
              </a:lnSpc>
            </a:pPr>
            <a:r>
              <a:rPr lang="zh-CN" altLang="en-US" sz="2000" dirty="0">
                <a:solidFill>
                  <a:schemeClr val="tx1">
                    <a:lumMod val="50000"/>
                  </a:schemeClr>
                </a:solidFill>
                <a:latin typeface="+mn-ea"/>
                <a:cs typeface="+mn-ea"/>
              </a:rPr>
              <a:t>具体分摊的方式：</a:t>
            </a:r>
            <a:r>
              <a:rPr lang="zh-CN" altLang="en-US" dirty="0">
                <a:solidFill>
                  <a:schemeClr val="tx1">
                    <a:lumMod val="50000"/>
                  </a:schemeClr>
                </a:solidFill>
                <a:latin typeface="+mn-ea"/>
                <a:cs typeface="+mn-ea"/>
              </a:rPr>
              <a:t>均摊、约定、指定分摊</a:t>
            </a:r>
          </a:p>
          <a:p>
            <a:pPr algn="just" fontAlgn="auto">
              <a:lnSpc>
                <a:spcPts val="2660"/>
              </a:lnSpc>
            </a:pPr>
            <a:r>
              <a:rPr lang="zh-CN" altLang="en-US" dirty="0">
                <a:solidFill>
                  <a:schemeClr val="accent1"/>
                </a:solidFill>
                <a:effectLst>
                  <a:outerShdw blurRad="38100" dist="25400" dir="5400000" algn="ctr" rotWithShape="0">
                    <a:srgbClr val="6E747A">
                      <a:alpha val="43000"/>
                    </a:srgbClr>
                  </a:outerShdw>
                </a:effectLst>
                <a:latin typeface="+mn-ea"/>
                <a:cs typeface="+mn-ea"/>
              </a:rPr>
              <a:t>约定或指定分摊的，需签订书面分摊协议</a:t>
            </a:r>
          </a:p>
          <a:p>
            <a:pPr algn="just" fontAlgn="auto">
              <a:lnSpc>
                <a:spcPts val="2660"/>
              </a:lnSpc>
            </a:pPr>
            <a:r>
              <a:rPr lang="zh-CN" altLang="en-US" sz="2000" dirty="0">
                <a:solidFill>
                  <a:schemeClr val="tx1">
                    <a:lumMod val="50000"/>
                  </a:schemeClr>
                </a:solidFill>
                <a:latin typeface="+mn-ea"/>
                <a:cs typeface="+mn-ea"/>
              </a:rPr>
              <a:t>具体分摊方式和额度确定后，一个纳税年度不变</a:t>
            </a:r>
          </a:p>
        </p:txBody>
      </p:sp>
      <p:sp>
        <p:nvSpPr>
          <p:cNvPr id="28" name="文本框 27"/>
          <p:cNvSpPr txBox="1"/>
          <p:nvPr/>
        </p:nvSpPr>
        <p:spPr>
          <a:xfrm>
            <a:off x="3131840" y="28590"/>
            <a:ext cx="6094095" cy="460375"/>
          </a:xfrm>
          <a:prstGeom prst="rect">
            <a:avLst/>
          </a:prstGeom>
          <a:noFill/>
        </p:spPr>
        <p:txBody>
          <a:bodyPr wrap="square" rtlCol="0">
            <a:spAutoFit/>
          </a:bodyPr>
          <a:lstStyle/>
          <a:p>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赡养老人</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a:xfrm>
            <a:off x="3059113" y="1059904"/>
            <a:ext cx="1136650" cy="1136650"/>
            <a:chOff x="4535487" y="2578099"/>
            <a:chExt cx="1514475" cy="1516063"/>
          </a:xfrm>
        </p:grpSpPr>
        <p:sp>
          <p:nvSpPr>
            <p:cNvPr id="2560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560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起止</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时间</a:t>
              </a:r>
            </a:p>
          </p:txBody>
        </p:sp>
      </p:grpSp>
      <p:grpSp>
        <p:nvGrpSpPr>
          <p:cNvPr id="7" name="组合 19"/>
          <p:cNvGrpSpPr/>
          <p:nvPr/>
        </p:nvGrpSpPr>
        <p:grpSpPr>
          <a:xfrm>
            <a:off x="4262438" y="1075779"/>
            <a:ext cx="1144587" cy="1135062"/>
            <a:chOff x="6138251" y="2599440"/>
            <a:chExt cx="1527787" cy="1514475"/>
          </a:xfrm>
        </p:grpSpPr>
        <p:sp>
          <p:nvSpPr>
            <p:cNvPr id="2561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561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13" name="文本框 13"/>
          <p:cNvSpPr txBox="1"/>
          <p:nvPr/>
        </p:nvSpPr>
        <p:spPr>
          <a:xfrm>
            <a:off x="4327526" y="1418680"/>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备查</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资料</a:t>
            </a:r>
            <a:endParaRPr lang="en-US" altLang="zh-CN" sz="2025" b="1" dirty="0">
              <a:solidFill>
                <a:srgbClr val="0053A3"/>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211638" y="2283866"/>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5616" name="矩形 10"/>
          <p:cNvSpPr/>
          <p:nvPr/>
        </p:nvSpPr>
        <p:spPr>
          <a:xfrm>
            <a:off x="567055" y="2773045"/>
            <a:ext cx="3702050" cy="705485"/>
          </a:xfrm>
          <a:prstGeom prst="rect">
            <a:avLst/>
          </a:prstGeom>
          <a:noFill/>
          <a:ln w="9525">
            <a:noFill/>
          </a:ln>
        </p:spPr>
        <p:txBody>
          <a:bodyPr wrap="square" lIns="91437" tIns="45718" rIns="91437" bIns="45718" anchor="t">
            <a:spAutoFit/>
          </a:bodyPr>
          <a:lstStyle/>
          <a:p>
            <a:r>
              <a:rPr lang="zh-CN" altLang="en-US" sz="2000" dirty="0">
                <a:solidFill>
                  <a:schemeClr val="tx1">
                    <a:lumMod val="50000"/>
                  </a:schemeClr>
                </a:solidFill>
                <a:latin typeface="+mn-ea"/>
                <a:cs typeface="+mn-ea"/>
              </a:rPr>
              <a:t>被赡养人年满60周岁的当月至赡养义务终止的年末。</a:t>
            </a:r>
          </a:p>
        </p:txBody>
      </p:sp>
      <p:sp>
        <p:nvSpPr>
          <p:cNvPr id="25617" name="矩形 11"/>
          <p:cNvSpPr/>
          <p:nvPr/>
        </p:nvSpPr>
        <p:spPr>
          <a:xfrm>
            <a:off x="4327208" y="2772816"/>
            <a:ext cx="4032250" cy="705485"/>
          </a:xfrm>
          <a:prstGeom prst="rect">
            <a:avLst/>
          </a:prstGeom>
          <a:noFill/>
          <a:ln w="9525">
            <a:noFill/>
          </a:ln>
        </p:spPr>
        <p:txBody>
          <a:bodyPr lIns="91437" tIns="45718" rIns="91437" bIns="45718" anchor="t">
            <a:spAutoFit/>
          </a:bodyPr>
          <a:lstStyle/>
          <a:p>
            <a:r>
              <a:rPr lang="zh-CN" altLang="en-US" sz="2000" dirty="0">
                <a:solidFill>
                  <a:schemeClr val="tx1">
                    <a:lumMod val="50000"/>
                  </a:schemeClr>
                </a:solidFill>
                <a:latin typeface="Calibri" panose="020F0502020204030204" pitchFamily="34" charset="0"/>
              </a:rPr>
              <a:t>采取约定或指定分摊的，需留存分摊协议</a:t>
            </a:r>
          </a:p>
        </p:txBody>
      </p:sp>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sp>
        <p:nvSpPr>
          <p:cNvPr id="17" name="文本框 16"/>
          <p:cNvSpPr txBox="1"/>
          <p:nvPr/>
        </p:nvSpPr>
        <p:spPr>
          <a:xfrm>
            <a:off x="3131840" y="28590"/>
            <a:ext cx="6094095" cy="460375"/>
          </a:xfrm>
          <a:prstGeom prst="rect">
            <a:avLst/>
          </a:prstGeom>
          <a:noFill/>
        </p:spPr>
        <p:txBody>
          <a:bodyPr wrap="square" rtlCol="0">
            <a:spAutoFit/>
          </a:bodyPr>
          <a:lstStyle/>
          <a:p>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赡养老人</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6222" y="1"/>
            <a:ext cx="2593704" cy="531668"/>
          </a:xfrm>
          <a:prstGeom prst="rect">
            <a:avLst/>
          </a:prstGeom>
        </p:spPr>
      </p:pic>
      <p:pic>
        <p:nvPicPr>
          <p:cNvPr id="16" name="图片 15"/>
          <p:cNvPicPr>
            <a:picLocks noChangeAspect="1"/>
          </p:cNvPicPr>
          <p:nvPr/>
        </p:nvPicPr>
        <p:blipFill>
          <a:blip r:embed="rId4"/>
          <a:stretch>
            <a:fillRect/>
          </a:stretch>
        </p:blipFill>
        <p:spPr>
          <a:xfrm>
            <a:off x="2609926" y="0"/>
            <a:ext cx="6534074" cy="531668"/>
          </a:xfrm>
          <a:prstGeom prst="rect">
            <a:avLst/>
          </a:prstGeom>
        </p:spPr>
      </p:pic>
      <p:grpSp>
        <p:nvGrpSpPr>
          <p:cNvPr id="3" name="组合 13"/>
          <p:cNvGrpSpPr/>
          <p:nvPr/>
        </p:nvGrpSpPr>
        <p:grpSpPr>
          <a:xfrm>
            <a:off x="2987358" y="1059904"/>
            <a:ext cx="1136650" cy="1136650"/>
            <a:chOff x="4535487" y="2578099"/>
            <a:chExt cx="1514475" cy="1516063"/>
          </a:xfrm>
        </p:grpSpPr>
        <p:sp>
          <p:nvSpPr>
            <p:cNvPr id="2663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a:noFill/>
            </a:ln>
          </p:spPr>
          <p:txBody>
            <a:bodyPr/>
            <a:lstStyle/>
            <a:p>
              <a:endParaRPr lang="zh-CN" altLang="en-US" sz="1350"/>
            </a:p>
          </p:txBody>
        </p:sp>
        <p:sp>
          <p:nvSpPr>
            <p:cNvPr id="2663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文本框 13"/>
            <p:cNvSpPr txBox="1"/>
            <p:nvPr/>
          </p:nvSpPr>
          <p:spPr>
            <a:xfrm>
              <a:off x="5025552" y="3057797"/>
              <a:ext cx="930683" cy="954527"/>
            </a:xfrm>
            <a:prstGeom prst="rect">
              <a:avLst/>
            </a:prstGeom>
            <a:noFill/>
            <a:ln w="9525">
              <a:noFill/>
            </a:ln>
          </p:spPr>
          <p:txBody>
            <a:bodyPr wrap="none"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享受</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条件</a:t>
              </a:r>
            </a:p>
          </p:txBody>
        </p:sp>
      </p:grpSp>
      <p:grpSp>
        <p:nvGrpSpPr>
          <p:cNvPr id="7" name="组合 19"/>
          <p:cNvGrpSpPr/>
          <p:nvPr/>
        </p:nvGrpSpPr>
        <p:grpSpPr>
          <a:xfrm>
            <a:off x="4262438" y="1075779"/>
            <a:ext cx="1144587" cy="1135062"/>
            <a:chOff x="6138251" y="2599440"/>
            <a:chExt cx="1527787" cy="1514475"/>
          </a:xfrm>
        </p:grpSpPr>
        <p:sp>
          <p:nvSpPr>
            <p:cNvPr id="2663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rgbClr val="0053A3"/>
            </a:solidFill>
            <a:ln w="9525" cap="flat" cmpd="sng">
              <a:solidFill>
                <a:schemeClr val="tx2"/>
              </a:solidFill>
              <a:prstDash val="solid"/>
              <a:round/>
              <a:headEnd type="none" w="med" len="med"/>
              <a:tailEnd type="none" w="med" len="med"/>
            </a:ln>
          </p:spPr>
          <p:txBody>
            <a:bodyPr/>
            <a:lstStyle/>
            <a:p>
              <a:endParaRPr lang="zh-CN" altLang="en-US" sz="1350"/>
            </a:p>
          </p:txBody>
        </p:sp>
        <p:sp>
          <p:nvSpPr>
            <p:cNvPr id="2663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sz="135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6637" name="文本框 13"/>
          <p:cNvSpPr txBox="1"/>
          <p:nvPr/>
        </p:nvSpPr>
        <p:spPr>
          <a:xfrm>
            <a:off x="4327526" y="1418680"/>
            <a:ext cx="697230" cy="714375"/>
          </a:xfrm>
          <a:prstGeom prst="rect">
            <a:avLst/>
          </a:prstGeom>
          <a:noFill/>
          <a:ln w="9525">
            <a:noFill/>
          </a:ln>
        </p:spPr>
        <p:txBody>
          <a:bodyPr wrap="none" lIns="91437" tIns="45718" rIns="91437" bIns="45718" anchor="t">
            <a:spAutoFit/>
          </a:bodyPr>
          <a:lstStyle/>
          <a:p>
            <a:r>
              <a:rPr lang="zh-CN" altLang="en-US" sz="2025" b="1" dirty="0">
                <a:solidFill>
                  <a:srgbClr val="0053A3"/>
                </a:solidFill>
                <a:latin typeface="微软雅黑" panose="020B0503020204020204" pitchFamily="34" charset="-122"/>
                <a:ea typeface="微软雅黑" panose="020B0503020204020204" pitchFamily="34" charset="-122"/>
              </a:rPr>
              <a:t>标准</a:t>
            </a:r>
            <a:endParaRPr lang="en-US" altLang="zh-CN" sz="2025" b="1" dirty="0">
              <a:solidFill>
                <a:srgbClr val="0053A3"/>
              </a:solidFill>
              <a:latin typeface="微软雅黑" panose="020B0503020204020204" pitchFamily="34" charset="-122"/>
              <a:ea typeface="微软雅黑" panose="020B0503020204020204" pitchFamily="34" charset="-122"/>
            </a:endParaRPr>
          </a:p>
          <a:p>
            <a:r>
              <a:rPr lang="zh-CN" altLang="en-US" sz="2025" b="1" dirty="0">
                <a:solidFill>
                  <a:srgbClr val="0053A3"/>
                </a:solidFill>
                <a:latin typeface="微软雅黑" panose="020B0503020204020204" pitchFamily="34" charset="-122"/>
                <a:ea typeface="微软雅黑" panose="020B0503020204020204" pitchFamily="34" charset="-122"/>
              </a:rPr>
              <a:t>方式</a:t>
            </a:r>
          </a:p>
        </p:txBody>
      </p:sp>
      <p:cxnSp>
        <p:nvCxnSpPr>
          <p:cNvPr id="10" name="直接连接符 9"/>
          <p:cNvCxnSpPr/>
          <p:nvPr/>
        </p:nvCxnSpPr>
        <p:spPr>
          <a:xfrm>
            <a:off x="4211638" y="2283866"/>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6641" name="矩形 11"/>
          <p:cNvSpPr/>
          <p:nvPr/>
        </p:nvSpPr>
        <p:spPr>
          <a:xfrm>
            <a:off x="4327525" y="2807970"/>
            <a:ext cx="3538855" cy="2059149"/>
          </a:xfrm>
          <a:prstGeom prst="rect">
            <a:avLst/>
          </a:prstGeom>
          <a:noFill/>
          <a:ln w="9525">
            <a:noFill/>
          </a:ln>
        </p:spPr>
        <p:txBody>
          <a:bodyPr wrap="square" lIns="91437" tIns="45718" rIns="91437" bIns="45718" anchor="t">
            <a:spAutoFit/>
          </a:bodyPr>
          <a:lstStyle/>
          <a:p>
            <a:pPr>
              <a:lnSpc>
                <a:spcPct val="130000"/>
              </a:lnSpc>
            </a:pPr>
            <a:r>
              <a:rPr lang="zh-CN" altLang="en-US" sz="2000" dirty="0">
                <a:solidFill>
                  <a:schemeClr val="tx1">
                    <a:lumMod val="50000"/>
                  </a:schemeClr>
                </a:solidFill>
                <a:latin typeface="Calibri" panose="020F0502020204030204" pitchFamily="34" charset="0"/>
              </a:rPr>
              <a:t>每年限额</a:t>
            </a:r>
            <a:r>
              <a:rPr lang="en-US" altLang="zh-CN" sz="2000" dirty="0">
                <a:solidFill>
                  <a:schemeClr val="tx1">
                    <a:lumMod val="50000"/>
                  </a:schemeClr>
                </a:solidFill>
                <a:latin typeface="Calibri" panose="020F0502020204030204" pitchFamily="34" charset="0"/>
              </a:rPr>
              <a:t>80000</a:t>
            </a:r>
            <a:r>
              <a:rPr lang="zh-CN" altLang="en-US" sz="2000" dirty="0">
                <a:solidFill>
                  <a:schemeClr val="tx1">
                    <a:lumMod val="50000"/>
                  </a:schemeClr>
                </a:solidFill>
                <a:latin typeface="Calibri" panose="020F0502020204030204" pitchFamily="34" charset="0"/>
              </a:rPr>
              <a:t>元。</a:t>
            </a:r>
          </a:p>
          <a:p>
            <a:pPr>
              <a:lnSpc>
                <a:spcPct val="130000"/>
              </a:lnSpc>
            </a:pPr>
            <a:r>
              <a:rPr lang="en-US" altLang="zh-CN" sz="2000" dirty="0">
                <a:solidFill>
                  <a:schemeClr val="tx1">
                    <a:lumMod val="50000"/>
                  </a:schemeClr>
                </a:solidFill>
                <a:latin typeface="Calibri" panose="020F0502020204030204" pitchFamily="34" charset="0"/>
              </a:rPr>
              <a:t>新税法实施首年发生的大病医疗支出，要在2020</a:t>
            </a:r>
            <a:r>
              <a:rPr lang="zh-CN" altLang="zh-CN" sz="2000" dirty="0">
                <a:solidFill>
                  <a:schemeClr val="tx1">
                    <a:lumMod val="50000"/>
                  </a:schemeClr>
                </a:solidFill>
                <a:latin typeface="Calibri" panose="020F0502020204030204" pitchFamily="34" charset="0"/>
              </a:rPr>
              <a:t>年才能办理。</a:t>
            </a:r>
            <a:endParaRPr lang="en-US" altLang="zh-CN" sz="2000" dirty="0">
              <a:solidFill>
                <a:schemeClr val="tx1">
                  <a:lumMod val="50000"/>
                </a:schemeClr>
              </a:solidFill>
              <a:latin typeface="Calibri" panose="020F0502020204030204" pitchFamily="34" charset="0"/>
            </a:endParaRPr>
          </a:p>
          <a:p>
            <a:pPr>
              <a:lnSpc>
                <a:spcPct val="130000"/>
              </a:lnSpc>
            </a:pPr>
            <a:r>
              <a:rPr lang="zh-CN" altLang="en-US" sz="2000" dirty="0">
                <a:solidFill>
                  <a:srgbClr val="FF0000"/>
                </a:solidFill>
                <a:latin typeface="Calibri" panose="020F0502020204030204" pitchFamily="34" charset="0"/>
              </a:rPr>
              <a:t>是不由单位代扣代缴，由个人于次年汇算清缴的专项扣除。</a:t>
            </a:r>
            <a:endParaRPr lang="zh-CN" altLang="zh-CN" sz="2000" dirty="0">
              <a:solidFill>
                <a:srgbClr val="FF0000"/>
              </a:solidFill>
              <a:latin typeface="Calibri" panose="020F0502020204030204" pitchFamily="34" charset="0"/>
            </a:endParaRPr>
          </a:p>
        </p:txBody>
      </p:sp>
      <p:sp>
        <p:nvSpPr>
          <p:cNvPr id="28" name="文本框 27"/>
          <p:cNvSpPr txBox="1"/>
          <p:nvPr/>
        </p:nvSpPr>
        <p:spPr>
          <a:xfrm>
            <a:off x="3203848" y="35646"/>
            <a:ext cx="6094095" cy="460375"/>
          </a:xfrm>
          <a:prstGeom prst="rect">
            <a:avLst/>
          </a:prstGeom>
          <a:noFill/>
        </p:spPr>
        <p:txBody>
          <a:bodyPr wrap="square" rtlCol="0">
            <a:spAutoFit/>
          </a:bodyPr>
          <a:lstStyle/>
          <a:p>
            <a:r>
              <a:rPr lang="zh-CN" altLang="en-US" sz="2400" b="1" dirty="0">
                <a:solidFill>
                  <a:schemeClr val="bg1"/>
                </a:solidFill>
              </a:rPr>
              <a:t>六大专项附加扣除</a:t>
            </a:r>
            <a:r>
              <a:rPr lang="en-US" altLang="zh-CN" sz="2400" b="1" dirty="0">
                <a:solidFill>
                  <a:schemeClr val="bg1"/>
                </a:solidFill>
              </a:rPr>
              <a:t>——</a:t>
            </a:r>
            <a:r>
              <a:rPr lang="zh-CN" altLang="en-US" sz="2400" b="1" dirty="0">
                <a:solidFill>
                  <a:schemeClr val="bg1"/>
                </a:solidFill>
              </a:rPr>
              <a:t>大病医疗</a:t>
            </a:r>
          </a:p>
        </p:txBody>
      </p:sp>
      <p:sp>
        <p:nvSpPr>
          <p:cNvPr id="9" name="矩形 11"/>
          <p:cNvSpPr/>
          <p:nvPr/>
        </p:nvSpPr>
        <p:spPr>
          <a:xfrm>
            <a:off x="835025" y="2807970"/>
            <a:ext cx="3288030" cy="1936750"/>
          </a:xfrm>
          <a:prstGeom prst="rect">
            <a:avLst/>
          </a:prstGeom>
          <a:noFill/>
          <a:ln w="9525">
            <a:noFill/>
          </a:ln>
        </p:spPr>
        <p:txBody>
          <a:bodyPr wrap="square" lIns="91437" tIns="45718" rIns="91437" bIns="45718" anchor="t">
            <a:spAutoFit/>
          </a:bodyPr>
          <a:lstStyle/>
          <a:p>
            <a:pPr algn="just">
              <a:lnSpc>
                <a:spcPct val="120000"/>
              </a:lnSpc>
            </a:pPr>
            <a:r>
              <a:rPr lang="zh-CN" altLang="zh-CN" sz="2000" dirty="0">
                <a:solidFill>
                  <a:srgbClr val="FF0000"/>
                </a:solidFill>
                <a:latin typeface="Calibri" panose="020F0502020204030204" pitchFamily="34" charset="0"/>
              </a:rPr>
              <a:t>在一个纳税年度内</a:t>
            </a:r>
            <a:r>
              <a:rPr lang="zh-CN" altLang="zh-CN" sz="2000" dirty="0">
                <a:solidFill>
                  <a:schemeClr val="tx1">
                    <a:lumMod val="50000"/>
                  </a:schemeClr>
                </a:solidFill>
                <a:latin typeface="Calibri" panose="020F0502020204030204" pitchFamily="34" charset="0"/>
              </a:rPr>
              <a:t>，发生的与基本医保相关的医药费用支出，扣除医保报销后个人负担累计</a:t>
            </a:r>
            <a:r>
              <a:rPr lang="zh-CN" altLang="zh-CN" sz="2000" dirty="0">
                <a:solidFill>
                  <a:srgbClr val="FF0000"/>
                </a:solidFill>
                <a:latin typeface="Calibri" panose="020F0502020204030204" pitchFamily="34" charset="0"/>
              </a:rPr>
              <a:t>超过15000元</a:t>
            </a:r>
            <a:r>
              <a:rPr lang="zh-CN" altLang="zh-CN" sz="2000" dirty="0">
                <a:solidFill>
                  <a:schemeClr val="tx1">
                    <a:lumMod val="50000"/>
                  </a:schemeClr>
                </a:solidFill>
                <a:latin typeface="Calibri" panose="020F0502020204030204" pitchFamily="34" charset="0"/>
              </a:rPr>
              <a:t>的纳税人。</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B33CE86-A8D7-42D0-9019-D8DF32CC1EE1}"/>
              </a:ext>
            </a:extLst>
          </p:cNvPr>
          <p:cNvPicPr>
            <a:picLocks noChangeAspect="1"/>
          </p:cNvPicPr>
          <p:nvPr/>
        </p:nvPicPr>
        <p:blipFill>
          <a:blip r:embed="rId2"/>
          <a:stretch>
            <a:fillRect/>
          </a:stretch>
        </p:blipFill>
        <p:spPr>
          <a:xfrm>
            <a:off x="16222" y="1"/>
            <a:ext cx="2593704" cy="531668"/>
          </a:xfrm>
          <a:prstGeom prst="rect">
            <a:avLst/>
          </a:prstGeom>
        </p:spPr>
      </p:pic>
      <p:pic>
        <p:nvPicPr>
          <p:cNvPr id="3" name="图片 2">
            <a:extLst>
              <a:ext uri="{FF2B5EF4-FFF2-40B4-BE49-F238E27FC236}">
                <a16:creationId xmlns:a16="http://schemas.microsoft.com/office/drawing/2014/main" xmlns="" id="{31EE8615-918E-489F-9395-4104481AA60D}"/>
              </a:ext>
            </a:extLst>
          </p:cNvPr>
          <p:cNvPicPr>
            <a:picLocks noChangeAspect="1"/>
          </p:cNvPicPr>
          <p:nvPr/>
        </p:nvPicPr>
        <p:blipFill>
          <a:blip r:embed="rId3"/>
          <a:stretch>
            <a:fillRect/>
          </a:stretch>
        </p:blipFill>
        <p:spPr>
          <a:xfrm>
            <a:off x="2609926" y="0"/>
            <a:ext cx="6534074" cy="531668"/>
          </a:xfrm>
          <a:prstGeom prst="rect">
            <a:avLst/>
          </a:prstGeom>
        </p:spPr>
      </p:pic>
      <p:sp>
        <p:nvSpPr>
          <p:cNvPr id="4" name="文本框 3">
            <a:extLst>
              <a:ext uri="{FF2B5EF4-FFF2-40B4-BE49-F238E27FC236}">
                <a16:creationId xmlns:a16="http://schemas.microsoft.com/office/drawing/2014/main" xmlns="" id="{CCB4BB9A-AE95-4EEB-99A9-F9ABBB2287EE}"/>
              </a:ext>
            </a:extLst>
          </p:cNvPr>
          <p:cNvSpPr txBox="1"/>
          <p:nvPr/>
        </p:nvSpPr>
        <p:spPr>
          <a:xfrm>
            <a:off x="2843808" y="70003"/>
            <a:ext cx="1415772" cy="461665"/>
          </a:xfrm>
          <a:prstGeom prst="rect">
            <a:avLst/>
          </a:prstGeom>
          <a:noFill/>
        </p:spPr>
        <p:txBody>
          <a:bodyPr wrap="none" rtlCol="0">
            <a:spAutoFit/>
          </a:bodyPr>
          <a:lstStyle/>
          <a:p>
            <a:r>
              <a:rPr lang="zh-CN" altLang="en-US" sz="2400" b="1" dirty="0">
                <a:solidFill>
                  <a:schemeClr val="bg1"/>
                </a:solidFill>
              </a:rPr>
              <a:t>两项通知</a:t>
            </a:r>
          </a:p>
        </p:txBody>
      </p:sp>
      <p:sp>
        <p:nvSpPr>
          <p:cNvPr id="5" name="文本框 4">
            <a:extLst>
              <a:ext uri="{FF2B5EF4-FFF2-40B4-BE49-F238E27FC236}">
                <a16:creationId xmlns:a16="http://schemas.microsoft.com/office/drawing/2014/main" xmlns="" id="{2353DDE0-5714-497F-A35A-CF0B363A3D44}"/>
              </a:ext>
            </a:extLst>
          </p:cNvPr>
          <p:cNvSpPr txBox="1"/>
          <p:nvPr/>
        </p:nvSpPr>
        <p:spPr>
          <a:xfrm>
            <a:off x="395536" y="771550"/>
            <a:ext cx="8352928" cy="4247317"/>
          </a:xfrm>
          <a:prstGeom prst="rect">
            <a:avLst/>
          </a:prstGeom>
          <a:noFill/>
        </p:spPr>
        <p:txBody>
          <a:bodyPr wrap="square" rtlCol="0">
            <a:spAutoFit/>
          </a:bodyPr>
          <a:lstStyle/>
          <a:p>
            <a:pPr latinLnBrk="0"/>
            <a:r>
              <a:rPr lang="zh-CN" altLang="en-US" b="1" dirty="0"/>
              <a:t>一、关于全年一次性奖金、中央企业负责人年度绩效薪金延期兑现收入和任期奖励的政策</a:t>
            </a:r>
            <a:endParaRPr lang="zh-CN" altLang="en-US" dirty="0"/>
          </a:p>
          <a:p>
            <a:pPr latinLnBrk="0"/>
            <a:r>
              <a:rPr lang="zh-CN" altLang="en-US" dirty="0"/>
              <a:t>        居民个人取得全年一次性奖金，符合</a:t>
            </a:r>
            <a:r>
              <a:rPr lang="en-US" altLang="zh-CN" dirty="0"/>
              <a:t>《</a:t>
            </a:r>
            <a:r>
              <a:rPr lang="zh-CN" altLang="en-US" dirty="0"/>
              <a:t>国家税务总局关于调整个人取得全年一次性奖金等计算征收个人所得税方法问题的通知</a:t>
            </a:r>
            <a:r>
              <a:rPr lang="en-US" altLang="zh-CN" dirty="0"/>
              <a:t>》</a:t>
            </a:r>
            <a:r>
              <a:rPr lang="zh-CN" altLang="en-US" dirty="0"/>
              <a:t>（国税发</a:t>
            </a:r>
            <a:r>
              <a:rPr lang="en-US" altLang="zh-CN" dirty="0"/>
              <a:t>〔2005〕9</a:t>
            </a:r>
            <a:r>
              <a:rPr lang="zh-CN" altLang="en-US" dirty="0"/>
              <a:t>号）规定的，在</a:t>
            </a:r>
            <a:r>
              <a:rPr lang="en-US" altLang="zh-CN" dirty="0"/>
              <a:t>2021</a:t>
            </a:r>
            <a:r>
              <a:rPr lang="zh-CN" altLang="en-US" dirty="0"/>
              <a:t>年</a:t>
            </a:r>
            <a:r>
              <a:rPr lang="en-US" altLang="zh-CN" dirty="0"/>
              <a:t>12</a:t>
            </a:r>
            <a:r>
              <a:rPr lang="zh-CN" altLang="en-US" dirty="0"/>
              <a:t>月</a:t>
            </a:r>
            <a:r>
              <a:rPr lang="en-US" altLang="zh-CN" dirty="0"/>
              <a:t>31</a:t>
            </a:r>
            <a:r>
              <a:rPr lang="zh-CN" altLang="en-US" dirty="0"/>
              <a:t>日前，不并入当年综合所得，以全年一次性奖金收入除以</a:t>
            </a:r>
            <a:r>
              <a:rPr lang="en-US" altLang="zh-CN" dirty="0"/>
              <a:t>12</a:t>
            </a:r>
            <a:r>
              <a:rPr lang="zh-CN" altLang="en-US" dirty="0"/>
              <a:t>个月得到的数额，按照本通知所附按月换算后的综合所得税率表（以下简称月度税率表），确定适用税率和速算扣除数，单独计算纳税。计算公式为：</a:t>
            </a:r>
            <a:endParaRPr lang="en-US" altLang="zh-CN" dirty="0"/>
          </a:p>
          <a:p>
            <a:pPr latinLnBrk="0"/>
            <a:endParaRPr lang="zh-CN" altLang="en-US" dirty="0"/>
          </a:p>
          <a:p>
            <a:pPr latinLnBrk="0"/>
            <a:r>
              <a:rPr lang="zh-CN" altLang="en-US" dirty="0"/>
              <a:t>应纳税额</a:t>
            </a:r>
            <a:r>
              <a:rPr lang="en-US" altLang="zh-CN" dirty="0"/>
              <a:t>=</a:t>
            </a:r>
            <a:r>
              <a:rPr lang="zh-CN" altLang="en-US" dirty="0"/>
              <a:t>全年一次性奖金收入*适用税率</a:t>
            </a:r>
            <a:r>
              <a:rPr lang="en-US" altLang="zh-CN" dirty="0"/>
              <a:t>-</a:t>
            </a:r>
            <a:r>
              <a:rPr lang="zh-CN" altLang="en-US" dirty="0"/>
              <a:t>速算扣除数</a:t>
            </a:r>
          </a:p>
          <a:p>
            <a:pPr latinLnBrk="0"/>
            <a:r>
              <a:rPr lang="zh-CN" altLang="en-US" dirty="0"/>
              <a:t>居民个人取得全年一次性奖金，也可以选择并入当年综合所得计算纳税。</a:t>
            </a:r>
          </a:p>
          <a:p>
            <a:pPr latinLnBrk="0"/>
            <a:r>
              <a:rPr lang="zh-CN" altLang="en-US" dirty="0"/>
              <a:t>自</a:t>
            </a:r>
            <a:r>
              <a:rPr lang="en-US" altLang="zh-CN" dirty="0"/>
              <a:t>2022</a:t>
            </a:r>
            <a:r>
              <a:rPr lang="zh-CN" altLang="en-US" dirty="0"/>
              <a:t>年</a:t>
            </a:r>
            <a:r>
              <a:rPr lang="en-US" altLang="zh-CN" dirty="0"/>
              <a:t>1</a:t>
            </a:r>
            <a:r>
              <a:rPr lang="zh-CN" altLang="en-US" dirty="0"/>
              <a:t>月</a:t>
            </a:r>
            <a:r>
              <a:rPr lang="en-US" altLang="zh-CN" dirty="0"/>
              <a:t>1</a:t>
            </a:r>
            <a:r>
              <a:rPr lang="zh-CN" altLang="en-US" dirty="0"/>
              <a:t>日起，居民个人取得全年一次性奖金，应并入当年综合所得计算缴纳个人所得税。</a:t>
            </a:r>
            <a:endParaRPr lang="en-US" altLang="zh-CN" dirty="0"/>
          </a:p>
          <a:p>
            <a:pPr latinLnBrk="0"/>
            <a:endParaRPr lang="en-US" altLang="zh-CN" dirty="0"/>
          </a:p>
          <a:p>
            <a:pPr latinLnBrk="0"/>
            <a:r>
              <a:rPr lang="zh-CN" altLang="en-US" b="1" dirty="0"/>
              <a:t>二、劳务费的税档没有变化</a:t>
            </a:r>
          </a:p>
          <a:p>
            <a:endParaRPr lang="zh-CN" altLang="en-US" dirty="0"/>
          </a:p>
        </p:txBody>
      </p:sp>
    </p:spTree>
    <p:extLst>
      <p:ext uri="{BB962C8B-B14F-4D97-AF65-F5344CB8AC3E}">
        <p14:creationId xmlns:p14="http://schemas.microsoft.com/office/powerpoint/2010/main" xmlns="" val="2870772312"/>
      </p:ext>
    </p:extLst>
  </p:cSld>
  <p:clrMapOvr>
    <a:masterClrMapping/>
  </p:clrMapOvr>
  <p:transition spd="med"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7810" cy="5143500"/>
          </a:xfrm>
          <a:prstGeom prst="rect">
            <a:avLst/>
          </a:prstGeom>
        </p:spPr>
      </p:pic>
      <p:sp>
        <p:nvSpPr>
          <p:cNvPr id="19" name="Freeform 7"/>
          <p:cNvSpPr/>
          <p:nvPr/>
        </p:nvSpPr>
        <p:spPr bwMode="auto">
          <a:xfrm>
            <a:off x="3159760" y="2867025"/>
            <a:ext cx="6001385" cy="1489710"/>
          </a:xfrm>
          <a:custGeom>
            <a:avLst/>
            <a:gdLst>
              <a:gd name="T0" fmla="*/ 37 w 600"/>
              <a:gd name="T1" fmla="*/ 0 h 113"/>
              <a:gd name="T2" fmla="*/ 600 w 600"/>
              <a:gd name="T3" fmla="*/ 0 h 113"/>
              <a:gd name="T4" fmla="*/ 563 w 600"/>
              <a:gd name="T5" fmla="*/ 113 h 113"/>
              <a:gd name="T6" fmla="*/ 0 w 600"/>
              <a:gd name="T7" fmla="*/ 113 h 113"/>
              <a:gd name="T8" fmla="*/ 37 w 600"/>
              <a:gd name="T9" fmla="*/ 0 h 113"/>
              <a:gd name="connsiteX0" fmla="*/ 617 w 9383"/>
              <a:gd name="connsiteY0" fmla="*/ 0 h 10000"/>
              <a:gd name="connsiteX1" fmla="*/ 7608 w 9383"/>
              <a:gd name="connsiteY1" fmla="*/ 0 h 10000"/>
              <a:gd name="connsiteX2" fmla="*/ 9383 w 9383"/>
              <a:gd name="connsiteY2" fmla="*/ 10000 h 10000"/>
              <a:gd name="connsiteX3" fmla="*/ 0 w 9383"/>
              <a:gd name="connsiteY3" fmla="*/ 10000 h 10000"/>
              <a:gd name="connsiteX4" fmla="*/ 617 w 9383"/>
              <a:gd name="connsiteY4" fmla="*/ 0 h 10000"/>
              <a:gd name="connsiteX0-1" fmla="*/ 658 w 8118"/>
              <a:gd name="connsiteY0-2" fmla="*/ 0 h 10000"/>
              <a:gd name="connsiteX1-3" fmla="*/ 8108 w 8118"/>
              <a:gd name="connsiteY1-4" fmla="*/ 0 h 10000"/>
              <a:gd name="connsiteX2-5" fmla="*/ 8118 w 8118"/>
              <a:gd name="connsiteY2-6" fmla="*/ 10000 h 10000"/>
              <a:gd name="connsiteX3-7" fmla="*/ 0 w 8118"/>
              <a:gd name="connsiteY3-8" fmla="*/ 10000 h 10000"/>
              <a:gd name="connsiteX4-9" fmla="*/ 658 w 8118"/>
              <a:gd name="connsiteY4-10" fmla="*/ 0 h 10000"/>
              <a:gd name="connsiteX0-11" fmla="*/ 811 w 10209"/>
              <a:gd name="connsiteY0-12" fmla="*/ 0 h 10000"/>
              <a:gd name="connsiteX1-13" fmla="*/ 10209 w 10209"/>
              <a:gd name="connsiteY1-14" fmla="*/ 0 h 10000"/>
              <a:gd name="connsiteX2-15" fmla="*/ 10000 w 10209"/>
              <a:gd name="connsiteY2-16" fmla="*/ 10000 h 10000"/>
              <a:gd name="connsiteX3-17" fmla="*/ 0 w 10209"/>
              <a:gd name="connsiteY3-18" fmla="*/ 10000 h 10000"/>
              <a:gd name="connsiteX4-19" fmla="*/ 811 w 10209"/>
              <a:gd name="connsiteY4-20" fmla="*/ 0 h 10000"/>
              <a:gd name="connsiteX0-21" fmla="*/ 811 w 10269"/>
              <a:gd name="connsiteY0-22" fmla="*/ 0 h 10000"/>
              <a:gd name="connsiteX1-23" fmla="*/ 10209 w 10269"/>
              <a:gd name="connsiteY1-24" fmla="*/ 0 h 10000"/>
              <a:gd name="connsiteX2-25" fmla="*/ 10269 w 10269"/>
              <a:gd name="connsiteY2-26" fmla="*/ 10000 h 10000"/>
              <a:gd name="connsiteX3-27" fmla="*/ 0 w 10269"/>
              <a:gd name="connsiteY3-28" fmla="*/ 10000 h 10000"/>
              <a:gd name="connsiteX4-29" fmla="*/ 811 w 10269"/>
              <a:gd name="connsiteY4-30" fmla="*/ 0 h 10000"/>
              <a:gd name="connsiteX0-31" fmla="*/ 811 w 10272"/>
              <a:gd name="connsiteY0-32" fmla="*/ 0 h 10000"/>
              <a:gd name="connsiteX1-33" fmla="*/ 10272 w 10272"/>
              <a:gd name="connsiteY1-34" fmla="*/ 0 h 10000"/>
              <a:gd name="connsiteX2-35" fmla="*/ 10269 w 10272"/>
              <a:gd name="connsiteY2-36" fmla="*/ 10000 h 10000"/>
              <a:gd name="connsiteX3-37" fmla="*/ 0 w 10272"/>
              <a:gd name="connsiteY3-38" fmla="*/ 10000 h 10000"/>
              <a:gd name="connsiteX4-39" fmla="*/ 811 w 10272"/>
              <a:gd name="connsiteY4-40" fmla="*/ 0 h 10000"/>
              <a:gd name="connsiteX0-41" fmla="*/ 811 w 10541"/>
              <a:gd name="connsiteY0-42" fmla="*/ 0 h 10000"/>
              <a:gd name="connsiteX1-43" fmla="*/ 10541 w 10541"/>
              <a:gd name="connsiteY1-44" fmla="*/ 0 h 10000"/>
              <a:gd name="connsiteX2-45" fmla="*/ 10269 w 10541"/>
              <a:gd name="connsiteY2-46" fmla="*/ 10000 h 10000"/>
              <a:gd name="connsiteX3-47" fmla="*/ 0 w 10541"/>
              <a:gd name="connsiteY3-48" fmla="*/ 10000 h 10000"/>
              <a:gd name="connsiteX4-49" fmla="*/ 811 w 10541"/>
              <a:gd name="connsiteY4-50" fmla="*/ 0 h 10000"/>
              <a:gd name="connsiteX0-51" fmla="*/ 811 w 10585"/>
              <a:gd name="connsiteY0-52" fmla="*/ 0 h 10000"/>
              <a:gd name="connsiteX1-53" fmla="*/ 10541 w 10585"/>
              <a:gd name="connsiteY1-54" fmla="*/ 0 h 10000"/>
              <a:gd name="connsiteX2-55" fmla="*/ 10585 w 10585"/>
              <a:gd name="connsiteY2-56" fmla="*/ 10000 h 10000"/>
              <a:gd name="connsiteX3-57" fmla="*/ 0 w 10585"/>
              <a:gd name="connsiteY3-58" fmla="*/ 10000 h 10000"/>
              <a:gd name="connsiteX4-59" fmla="*/ 811 w 10585"/>
              <a:gd name="connsiteY4-60" fmla="*/ 0 h 10000"/>
              <a:gd name="connsiteX0-61" fmla="*/ 811 w 10585"/>
              <a:gd name="connsiteY0-62" fmla="*/ 0 h 10000"/>
              <a:gd name="connsiteX1-63" fmla="*/ 10573 w 10585"/>
              <a:gd name="connsiteY1-64" fmla="*/ 128 h 10000"/>
              <a:gd name="connsiteX2-65" fmla="*/ 10585 w 10585"/>
              <a:gd name="connsiteY2-66" fmla="*/ 10000 h 10000"/>
              <a:gd name="connsiteX3-67" fmla="*/ 0 w 10585"/>
              <a:gd name="connsiteY3-68" fmla="*/ 10000 h 10000"/>
              <a:gd name="connsiteX4-69" fmla="*/ 811 w 10585"/>
              <a:gd name="connsiteY4-7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85" h="10000">
                <a:moveTo>
                  <a:pt x="811" y="0"/>
                </a:moveTo>
                <a:lnTo>
                  <a:pt x="10573" y="128"/>
                </a:lnTo>
                <a:cubicBezTo>
                  <a:pt x="10576" y="3461"/>
                  <a:pt x="10581" y="6667"/>
                  <a:pt x="10585" y="10000"/>
                </a:cubicBezTo>
                <a:lnTo>
                  <a:pt x="0" y="10000"/>
                </a:lnTo>
                <a:cubicBezTo>
                  <a:pt x="271" y="6667"/>
                  <a:pt x="540" y="3333"/>
                  <a:pt x="811" y="0"/>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20" name="Freeform 8"/>
          <p:cNvSpPr/>
          <p:nvPr/>
        </p:nvSpPr>
        <p:spPr bwMode="auto">
          <a:xfrm>
            <a:off x="2877298" y="2867141"/>
            <a:ext cx="659274" cy="1489960"/>
          </a:xfrm>
          <a:custGeom>
            <a:avLst/>
            <a:gdLst>
              <a:gd name="T0" fmla="*/ 37 w 50"/>
              <a:gd name="T1" fmla="*/ 0 h 113"/>
              <a:gd name="T2" fmla="*/ 50 w 50"/>
              <a:gd name="T3" fmla="*/ 0 h 113"/>
              <a:gd name="T4" fmla="*/ 13 w 50"/>
              <a:gd name="T5" fmla="*/ 113 h 113"/>
              <a:gd name="T6" fmla="*/ 0 w 50"/>
              <a:gd name="T7" fmla="*/ 113 h 113"/>
              <a:gd name="T8" fmla="*/ 37 w 50"/>
              <a:gd name="T9" fmla="*/ 0 h 113"/>
            </a:gdLst>
            <a:ahLst/>
            <a:cxnLst>
              <a:cxn ang="0">
                <a:pos x="T0" y="T1"/>
              </a:cxn>
              <a:cxn ang="0">
                <a:pos x="T2" y="T3"/>
              </a:cxn>
              <a:cxn ang="0">
                <a:pos x="T4" y="T5"/>
              </a:cxn>
              <a:cxn ang="0">
                <a:pos x="T6" y="T7"/>
              </a:cxn>
              <a:cxn ang="0">
                <a:pos x="T8" y="T9"/>
              </a:cxn>
            </a:cxnLst>
            <a:rect l="0" t="0" r="r" b="b"/>
            <a:pathLst>
              <a:path w="50" h="113">
                <a:moveTo>
                  <a:pt x="37" y="0"/>
                </a:moveTo>
                <a:lnTo>
                  <a:pt x="50" y="0"/>
                </a:lnTo>
                <a:lnTo>
                  <a:pt x="13" y="113"/>
                </a:lnTo>
                <a:lnTo>
                  <a:pt x="0" y="113"/>
                </a:lnTo>
                <a:lnTo>
                  <a:pt x="3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11" name="直接连接符 10"/>
          <p:cNvCxnSpPr/>
          <p:nvPr/>
        </p:nvCxnSpPr>
        <p:spPr>
          <a:xfrm flipH="1" flipV="1">
            <a:off x="4338955" y="3980815"/>
            <a:ext cx="4552950" cy="31115"/>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26560" y="3220720"/>
            <a:ext cx="4921250" cy="930275"/>
          </a:xfrm>
          <a:prstGeom prst="rect">
            <a:avLst/>
          </a:prstGeom>
          <a:noFill/>
        </p:spPr>
        <p:txBody>
          <a:bodyPr wrap="square" lIns="68580" tIns="34290" rIns="68580" bIns="34290" rtlCol="0">
            <a:spAutoFit/>
          </a:bodyPr>
          <a:lstStyle/>
          <a:p>
            <a:pPr algn="ctr"/>
            <a:r>
              <a:rPr lang="zh-CN" altLang="en-US" sz="2800" dirty="0">
                <a:solidFill>
                  <a:srgbClr val="3A3637"/>
                </a:solidFill>
                <a:latin typeface="微软雅黑" panose="020B0503020204020204" pitchFamily="34" charset="-122"/>
                <a:ea typeface="微软雅黑" panose="020B0503020204020204" pitchFamily="34" charset="-122"/>
                <a:sym typeface="+mn-ea"/>
              </a:rPr>
              <a:t>专项附加扣除申报方法</a:t>
            </a:r>
            <a:endParaRPr lang="zh-CN" altLang="en-US" sz="2800" dirty="0">
              <a:solidFill>
                <a:srgbClr val="3A3637"/>
              </a:solidFill>
              <a:latin typeface="微软雅黑" panose="020B0503020204020204" pitchFamily="34" charset="-122"/>
              <a:ea typeface="微软雅黑" panose="020B0503020204020204" pitchFamily="34" charset="-122"/>
            </a:endParaRPr>
          </a:p>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321936" y="946188"/>
            <a:ext cx="1629586" cy="1629586"/>
            <a:chOff x="4179570" y="1588770"/>
            <a:chExt cx="2735580" cy="2735580"/>
          </a:xfrm>
        </p:grpSpPr>
        <p:sp>
          <p:nvSpPr>
            <p:cNvPr id="12" name="椭圆 11"/>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8"/>
          <p:cNvSpPr txBox="1"/>
          <p:nvPr/>
        </p:nvSpPr>
        <p:spPr>
          <a:xfrm>
            <a:off x="2686080" y="1319513"/>
            <a:ext cx="947583" cy="881380"/>
          </a:xfrm>
          <a:prstGeom prst="rect">
            <a:avLst/>
          </a:prstGeom>
          <a:noFill/>
        </p:spPr>
        <p:txBody>
          <a:bodyPr wrap="square" lIns="51435" tIns="25718" rIns="51435" bIns="25718" rtlCol="0">
            <a:spAutoFit/>
          </a:bodyPr>
          <a:lstStyle/>
          <a:p>
            <a:pPr algn="ctr"/>
            <a:r>
              <a:rPr lang="en-US" altLang="zh-CN" sz="5400" dirty="0">
                <a:latin typeface="Impact" panose="020B0806030902050204" pitchFamily="34" charset="0"/>
              </a:rPr>
              <a:t>03</a:t>
            </a:r>
            <a:endParaRPr lang="zh-CN" altLang="en-US" sz="5400" dirty="0">
              <a:latin typeface="Impact" panose="020B0806030902050204" pitchFamily="34" charset="0"/>
            </a:endParaRPr>
          </a:p>
        </p:txBody>
      </p:sp>
      <p:sp>
        <p:nvSpPr>
          <p:cNvPr id="21" name="Freeform 6"/>
          <p:cNvSpPr/>
          <p:nvPr/>
        </p:nvSpPr>
        <p:spPr bwMode="auto">
          <a:xfrm>
            <a:off x="-15875" y="1016000"/>
            <a:ext cx="2701925" cy="1489710"/>
          </a:xfrm>
          <a:custGeom>
            <a:avLst/>
            <a:gdLst>
              <a:gd name="T0" fmla="*/ 0 w 203"/>
              <a:gd name="T1" fmla="*/ 0 h 111"/>
              <a:gd name="T2" fmla="*/ 203 w 203"/>
              <a:gd name="T3" fmla="*/ 0 h 111"/>
              <a:gd name="T4" fmla="*/ 203 w 203"/>
              <a:gd name="T5" fmla="*/ 0 h 111"/>
              <a:gd name="T6" fmla="*/ 203 w 203"/>
              <a:gd name="T7" fmla="*/ 0 h 111"/>
              <a:gd name="T8" fmla="*/ 164 w 203"/>
              <a:gd name="T9" fmla="*/ 55 h 111"/>
              <a:gd name="T10" fmla="*/ 203 w 203"/>
              <a:gd name="T11" fmla="*/ 111 h 111"/>
              <a:gd name="T12" fmla="*/ 203 w 203"/>
              <a:gd name="T13" fmla="*/ 111 h 111"/>
              <a:gd name="T14" fmla="*/ 203 w 203"/>
              <a:gd name="T15" fmla="*/ 111 h 111"/>
              <a:gd name="T16" fmla="*/ 0 w 203"/>
              <a:gd name="T17" fmla="*/ 111 h 111"/>
              <a:gd name="T18" fmla="*/ 0 w 203"/>
              <a:gd name="T19" fmla="*/ 0 h 111"/>
              <a:gd name="connsiteX0" fmla="*/ 0 w 10944"/>
              <a:gd name="connsiteY0" fmla="*/ 0 h 10000"/>
              <a:gd name="connsiteX1" fmla="*/ 10944 w 10944"/>
              <a:gd name="connsiteY1" fmla="*/ 0 h 10000"/>
              <a:gd name="connsiteX2" fmla="*/ 10944 w 10944"/>
              <a:gd name="connsiteY2" fmla="*/ 0 h 10000"/>
              <a:gd name="connsiteX3" fmla="*/ 10944 w 10944"/>
              <a:gd name="connsiteY3" fmla="*/ 0 h 10000"/>
              <a:gd name="connsiteX4" fmla="*/ 9023 w 10944"/>
              <a:gd name="connsiteY4" fmla="*/ 4955 h 10000"/>
              <a:gd name="connsiteX5" fmla="*/ 10944 w 10944"/>
              <a:gd name="connsiteY5" fmla="*/ 10000 h 10000"/>
              <a:gd name="connsiteX6" fmla="*/ 10944 w 10944"/>
              <a:gd name="connsiteY6" fmla="*/ 10000 h 10000"/>
              <a:gd name="connsiteX7" fmla="*/ 10944 w 10944"/>
              <a:gd name="connsiteY7" fmla="*/ 10000 h 10000"/>
              <a:gd name="connsiteX8" fmla="*/ 944 w 10944"/>
              <a:gd name="connsiteY8" fmla="*/ 10000 h 10000"/>
              <a:gd name="connsiteX9" fmla="*/ 0 w 10944"/>
              <a:gd name="connsiteY9" fmla="*/ 0 h 10000"/>
              <a:gd name="connsiteX0-1" fmla="*/ 29 w 10973"/>
              <a:gd name="connsiteY0-2" fmla="*/ 0 h 10000"/>
              <a:gd name="connsiteX1-3" fmla="*/ 10973 w 10973"/>
              <a:gd name="connsiteY1-4" fmla="*/ 0 h 10000"/>
              <a:gd name="connsiteX2-5" fmla="*/ 10973 w 10973"/>
              <a:gd name="connsiteY2-6" fmla="*/ 0 h 10000"/>
              <a:gd name="connsiteX3-7" fmla="*/ 10973 w 10973"/>
              <a:gd name="connsiteY3-8" fmla="*/ 0 h 10000"/>
              <a:gd name="connsiteX4-9" fmla="*/ 9052 w 10973"/>
              <a:gd name="connsiteY4-10" fmla="*/ 4955 h 10000"/>
              <a:gd name="connsiteX5-11" fmla="*/ 10973 w 10973"/>
              <a:gd name="connsiteY5-12" fmla="*/ 10000 h 10000"/>
              <a:gd name="connsiteX6-13" fmla="*/ 10973 w 10973"/>
              <a:gd name="connsiteY6-14" fmla="*/ 10000 h 10000"/>
              <a:gd name="connsiteX7-15" fmla="*/ 10973 w 10973"/>
              <a:gd name="connsiteY7-16" fmla="*/ 10000 h 10000"/>
              <a:gd name="connsiteX8-17" fmla="*/ 99 w 10973"/>
              <a:gd name="connsiteY8-18" fmla="*/ 10000 h 10000"/>
              <a:gd name="connsiteX9-19" fmla="*/ 29 w 10973"/>
              <a:gd name="connsiteY9-20" fmla="*/ 0 h 10000"/>
              <a:gd name="connsiteX0-21" fmla="*/ 0 w 10944"/>
              <a:gd name="connsiteY0-22" fmla="*/ 0 h 10000"/>
              <a:gd name="connsiteX1-23" fmla="*/ 10944 w 10944"/>
              <a:gd name="connsiteY1-24" fmla="*/ 0 h 10000"/>
              <a:gd name="connsiteX2-25" fmla="*/ 10944 w 10944"/>
              <a:gd name="connsiteY2-26" fmla="*/ 0 h 10000"/>
              <a:gd name="connsiteX3-27" fmla="*/ 10944 w 10944"/>
              <a:gd name="connsiteY3-28" fmla="*/ 0 h 10000"/>
              <a:gd name="connsiteX4-29" fmla="*/ 9023 w 10944"/>
              <a:gd name="connsiteY4-30" fmla="*/ 4955 h 10000"/>
              <a:gd name="connsiteX5-31" fmla="*/ 10944 w 10944"/>
              <a:gd name="connsiteY5-32" fmla="*/ 10000 h 10000"/>
              <a:gd name="connsiteX6-33" fmla="*/ 10944 w 10944"/>
              <a:gd name="connsiteY6-34" fmla="*/ 10000 h 10000"/>
              <a:gd name="connsiteX7-35" fmla="*/ 10944 w 10944"/>
              <a:gd name="connsiteY7-36" fmla="*/ 10000 h 10000"/>
              <a:gd name="connsiteX8-37" fmla="*/ 70 w 10944"/>
              <a:gd name="connsiteY8-38" fmla="*/ 10000 h 10000"/>
              <a:gd name="connsiteX9-39" fmla="*/ 0 w 10944"/>
              <a:gd name="connsiteY9-40" fmla="*/ 0 h 10000"/>
              <a:gd name="connsiteX0-41" fmla="*/ 0 w 10944"/>
              <a:gd name="connsiteY0-42" fmla="*/ 0 h 10000"/>
              <a:gd name="connsiteX1-43" fmla="*/ 10944 w 10944"/>
              <a:gd name="connsiteY1-44" fmla="*/ 0 h 10000"/>
              <a:gd name="connsiteX2-45" fmla="*/ 10944 w 10944"/>
              <a:gd name="connsiteY2-46" fmla="*/ 0 h 10000"/>
              <a:gd name="connsiteX3-47" fmla="*/ 10944 w 10944"/>
              <a:gd name="connsiteY3-48" fmla="*/ 0 h 10000"/>
              <a:gd name="connsiteX4-49" fmla="*/ 9023 w 10944"/>
              <a:gd name="connsiteY4-50" fmla="*/ 4955 h 10000"/>
              <a:gd name="connsiteX5-51" fmla="*/ 10944 w 10944"/>
              <a:gd name="connsiteY5-52" fmla="*/ 10000 h 10000"/>
              <a:gd name="connsiteX6-53" fmla="*/ 10944 w 10944"/>
              <a:gd name="connsiteY6-54" fmla="*/ 10000 h 10000"/>
              <a:gd name="connsiteX7-55" fmla="*/ 10944 w 10944"/>
              <a:gd name="connsiteY7-56" fmla="*/ 10000 h 10000"/>
              <a:gd name="connsiteX8-57" fmla="*/ 70 w 10944"/>
              <a:gd name="connsiteY8-58" fmla="*/ 10000 h 10000"/>
              <a:gd name="connsiteX9-59" fmla="*/ 0 w 10944"/>
              <a:gd name="connsiteY9-60" fmla="*/ 0 h 10000"/>
              <a:gd name="connsiteX0-61" fmla="*/ 89 w 11033"/>
              <a:gd name="connsiteY0-62" fmla="*/ 0 h 10000"/>
              <a:gd name="connsiteX1-63" fmla="*/ 11033 w 11033"/>
              <a:gd name="connsiteY1-64" fmla="*/ 0 h 10000"/>
              <a:gd name="connsiteX2-65" fmla="*/ 11033 w 11033"/>
              <a:gd name="connsiteY2-66" fmla="*/ 0 h 10000"/>
              <a:gd name="connsiteX3-67" fmla="*/ 11033 w 11033"/>
              <a:gd name="connsiteY3-68" fmla="*/ 0 h 10000"/>
              <a:gd name="connsiteX4-69" fmla="*/ 9112 w 11033"/>
              <a:gd name="connsiteY4-70" fmla="*/ 4955 h 10000"/>
              <a:gd name="connsiteX5-71" fmla="*/ 11033 w 11033"/>
              <a:gd name="connsiteY5-72" fmla="*/ 10000 h 10000"/>
              <a:gd name="connsiteX6-73" fmla="*/ 11033 w 11033"/>
              <a:gd name="connsiteY6-74" fmla="*/ 10000 h 10000"/>
              <a:gd name="connsiteX7-75" fmla="*/ 11033 w 11033"/>
              <a:gd name="connsiteY7-76" fmla="*/ 10000 h 10000"/>
              <a:gd name="connsiteX8-77" fmla="*/ 19 w 11033"/>
              <a:gd name="connsiteY8-78" fmla="*/ 10000 h 10000"/>
              <a:gd name="connsiteX9-79" fmla="*/ 89 w 11033"/>
              <a:gd name="connsiteY9-80" fmla="*/ 0 h 10000"/>
              <a:gd name="connsiteX0-81" fmla="*/ 70 w 11014"/>
              <a:gd name="connsiteY0-82" fmla="*/ 0 h 10000"/>
              <a:gd name="connsiteX1-83" fmla="*/ 11014 w 11014"/>
              <a:gd name="connsiteY1-84" fmla="*/ 0 h 10000"/>
              <a:gd name="connsiteX2-85" fmla="*/ 11014 w 11014"/>
              <a:gd name="connsiteY2-86" fmla="*/ 0 h 10000"/>
              <a:gd name="connsiteX3-87" fmla="*/ 11014 w 11014"/>
              <a:gd name="connsiteY3-88" fmla="*/ 0 h 10000"/>
              <a:gd name="connsiteX4-89" fmla="*/ 9093 w 11014"/>
              <a:gd name="connsiteY4-90" fmla="*/ 4955 h 10000"/>
              <a:gd name="connsiteX5-91" fmla="*/ 11014 w 11014"/>
              <a:gd name="connsiteY5-92" fmla="*/ 10000 h 10000"/>
              <a:gd name="connsiteX6-93" fmla="*/ 11014 w 11014"/>
              <a:gd name="connsiteY6-94" fmla="*/ 10000 h 10000"/>
              <a:gd name="connsiteX7-95" fmla="*/ 11014 w 11014"/>
              <a:gd name="connsiteY7-96" fmla="*/ 10000 h 10000"/>
              <a:gd name="connsiteX8-97" fmla="*/ 0 w 11014"/>
              <a:gd name="connsiteY8-98" fmla="*/ 10000 h 10000"/>
              <a:gd name="connsiteX9-99" fmla="*/ 70 w 11014"/>
              <a:gd name="connsiteY9-100" fmla="*/ 0 h 10000"/>
              <a:gd name="connsiteX0-101" fmla="*/ 0 w 10944"/>
              <a:gd name="connsiteY0-102" fmla="*/ 0 h 10000"/>
              <a:gd name="connsiteX1-103" fmla="*/ 10944 w 10944"/>
              <a:gd name="connsiteY1-104" fmla="*/ 0 h 10000"/>
              <a:gd name="connsiteX2-105" fmla="*/ 10944 w 10944"/>
              <a:gd name="connsiteY2-106" fmla="*/ 0 h 10000"/>
              <a:gd name="connsiteX3-107" fmla="*/ 10944 w 10944"/>
              <a:gd name="connsiteY3-108" fmla="*/ 0 h 10000"/>
              <a:gd name="connsiteX4-109" fmla="*/ 9023 w 10944"/>
              <a:gd name="connsiteY4-110" fmla="*/ 4955 h 10000"/>
              <a:gd name="connsiteX5-111" fmla="*/ 10944 w 10944"/>
              <a:gd name="connsiteY5-112" fmla="*/ 10000 h 10000"/>
              <a:gd name="connsiteX6-113" fmla="*/ 10944 w 10944"/>
              <a:gd name="connsiteY6-114" fmla="*/ 10000 h 10000"/>
              <a:gd name="connsiteX7-115" fmla="*/ 10944 w 10944"/>
              <a:gd name="connsiteY7-116" fmla="*/ 10000 h 10000"/>
              <a:gd name="connsiteX8-117" fmla="*/ 70 w 10944"/>
              <a:gd name="connsiteY8-118" fmla="*/ 10000 h 10000"/>
              <a:gd name="connsiteX9-119" fmla="*/ 0 w 10944"/>
              <a:gd name="connsiteY9-12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944" h="10000">
                <a:moveTo>
                  <a:pt x="0" y="0"/>
                </a:moveTo>
                <a:lnTo>
                  <a:pt x="10944" y="0"/>
                </a:lnTo>
                <a:lnTo>
                  <a:pt x="10944" y="0"/>
                </a:lnTo>
                <a:lnTo>
                  <a:pt x="10944" y="0"/>
                </a:lnTo>
                <a:cubicBezTo>
                  <a:pt x="9910" y="0"/>
                  <a:pt x="9023" y="2252"/>
                  <a:pt x="9023" y="4955"/>
                </a:cubicBezTo>
                <a:cubicBezTo>
                  <a:pt x="9023" y="7748"/>
                  <a:pt x="9910" y="10000"/>
                  <a:pt x="10944" y="10000"/>
                </a:cubicBezTo>
                <a:lnTo>
                  <a:pt x="10944" y="10000"/>
                </a:lnTo>
                <a:lnTo>
                  <a:pt x="10944" y="10000"/>
                </a:lnTo>
                <a:lnTo>
                  <a:pt x="70" y="10000"/>
                </a:lnTo>
                <a:cubicBezTo>
                  <a:pt x="105" y="6603"/>
                  <a:pt x="0" y="3397"/>
                  <a:pt x="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0"/>
    </mc:Choice>
    <mc:Fallback>
      <p:transition spd="slow"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6222" y="1"/>
            <a:ext cx="2593704" cy="531668"/>
          </a:xfrm>
          <a:prstGeom prst="rect">
            <a:avLst/>
          </a:prstGeom>
        </p:spPr>
      </p:pic>
      <p:pic>
        <p:nvPicPr>
          <p:cNvPr id="13" name="图片 12"/>
          <p:cNvPicPr>
            <a:picLocks noChangeAspect="1"/>
          </p:cNvPicPr>
          <p:nvPr/>
        </p:nvPicPr>
        <p:blipFill>
          <a:blip r:embed="rId4"/>
          <a:stretch>
            <a:fillRect/>
          </a:stretch>
        </p:blipFill>
        <p:spPr>
          <a:xfrm>
            <a:off x="2609926" y="0"/>
            <a:ext cx="6534074" cy="531668"/>
          </a:xfrm>
          <a:prstGeom prst="rect">
            <a:avLst/>
          </a:prstGeom>
        </p:spPr>
      </p:pic>
      <p:sp>
        <p:nvSpPr>
          <p:cNvPr id="32" name="矩形 31"/>
          <p:cNvSpPr/>
          <p:nvPr/>
        </p:nvSpPr>
        <p:spPr>
          <a:xfrm>
            <a:off x="2843530" y="1419860"/>
            <a:ext cx="5874385" cy="1449705"/>
          </a:xfrm>
          <a:prstGeom prst="rect">
            <a:avLst/>
          </a:pr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1218565" rtl="0" fontAlgn="auto">
              <a:spcBef>
                <a:spcPts val="0"/>
              </a:spcBef>
              <a:spcAft>
                <a:spcPts val="0"/>
              </a:spcAft>
              <a:defRPr/>
            </a:pPr>
            <a:endParaRPr lang="zh-CN" altLang="en-US" sz="1350" dirty="0"/>
          </a:p>
        </p:txBody>
      </p:sp>
      <p:sp>
        <p:nvSpPr>
          <p:cNvPr id="33" name="等腰三角形 5"/>
          <p:cNvSpPr/>
          <p:nvPr/>
        </p:nvSpPr>
        <p:spPr>
          <a:xfrm rot="5400000">
            <a:off x="1105694" y="1214042"/>
            <a:ext cx="1449388"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0053A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1218565" rtl="0" fontAlgn="auto">
              <a:spcBef>
                <a:spcPts val="0"/>
              </a:spcBef>
              <a:spcAft>
                <a:spcPts val="0"/>
              </a:spcAft>
              <a:defRPr/>
            </a:pPr>
            <a:endParaRPr lang="zh-CN" altLang="en-US" sz="1350" dirty="0"/>
          </a:p>
        </p:txBody>
      </p:sp>
      <p:sp>
        <p:nvSpPr>
          <p:cNvPr id="12296" name="TextBox 36"/>
          <p:cNvSpPr txBox="1"/>
          <p:nvPr/>
        </p:nvSpPr>
        <p:spPr>
          <a:xfrm>
            <a:off x="2987675" y="1903730"/>
            <a:ext cx="5661025" cy="368935"/>
          </a:xfrm>
          <a:prstGeom prst="rect">
            <a:avLst/>
          </a:prstGeom>
          <a:noFill/>
          <a:ln w="9525">
            <a:noFill/>
          </a:ln>
        </p:spPr>
        <p:txBody>
          <a:bodyPr wrap="square" lIns="0" tIns="0" rIns="0" bIns="0" anchor="t">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日常由单位发工资时按月预扣税款时办理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25563" y="1786336"/>
            <a:ext cx="876300" cy="553720"/>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8565" rtl="0" fontAlgn="auto">
              <a:spcBef>
                <a:spcPts val="0"/>
              </a:spcBef>
              <a:spcAft>
                <a:spcPts val="0"/>
              </a:spcAft>
              <a:defRPr/>
            </a:pPr>
            <a:r>
              <a:rPr lang="en-US" altLang="zh-CN" sz="3600" b="1" spc="400" dirty="0">
                <a:cs typeface="+mn-cs"/>
              </a:rPr>
              <a:t>01</a:t>
            </a:r>
            <a:endParaRPr lang="zh-CN" altLang="en-US" sz="3600" b="1" spc="400" dirty="0">
              <a:cs typeface="+mn-cs"/>
            </a:endParaRPr>
          </a:p>
        </p:txBody>
      </p:sp>
      <p:sp>
        <p:nvSpPr>
          <p:cNvPr id="39" name="矩形 38"/>
          <p:cNvSpPr/>
          <p:nvPr/>
        </p:nvSpPr>
        <p:spPr>
          <a:xfrm>
            <a:off x="899795" y="3192780"/>
            <a:ext cx="5777865" cy="145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1218565" rtl="0" fontAlgn="auto">
              <a:spcBef>
                <a:spcPts val="0"/>
              </a:spcBef>
              <a:spcAft>
                <a:spcPts val="0"/>
              </a:spcAft>
              <a:defRPr/>
            </a:pPr>
            <a:endParaRPr lang="zh-CN" altLang="en-US" dirty="0"/>
          </a:p>
        </p:txBody>
      </p:sp>
      <p:sp>
        <p:nvSpPr>
          <p:cNvPr id="46" name="等腰三角形 30"/>
          <p:cNvSpPr/>
          <p:nvPr/>
        </p:nvSpPr>
        <p:spPr>
          <a:xfrm rot="16200000" flipH="1">
            <a:off x="7062154" y="2988073"/>
            <a:ext cx="1450975"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defTabSz="1218565" rtl="0" fontAlgn="auto">
              <a:spcBef>
                <a:spcPts val="0"/>
              </a:spcBef>
              <a:spcAft>
                <a:spcPts val="0"/>
              </a:spcAft>
              <a:defRPr/>
            </a:pPr>
            <a:endParaRPr lang="zh-CN" altLang="en-US" sz="1350" dirty="0"/>
          </a:p>
        </p:txBody>
      </p:sp>
      <p:sp>
        <p:nvSpPr>
          <p:cNvPr id="47" name="TextBox 46"/>
          <p:cNvSpPr txBox="1"/>
          <p:nvPr/>
        </p:nvSpPr>
        <p:spPr>
          <a:xfrm>
            <a:off x="7496176" y="3600848"/>
            <a:ext cx="874713" cy="553720"/>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8565" rtl="0" fontAlgn="auto">
              <a:spcBef>
                <a:spcPts val="0"/>
              </a:spcBef>
              <a:spcAft>
                <a:spcPts val="0"/>
              </a:spcAft>
              <a:defRPr/>
            </a:pPr>
            <a:r>
              <a:rPr lang="en-US" altLang="zh-CN" sz="3600" b="1" spc="400" dirty="0">
                <a:solidFill>
                  <a:schemeClr val="tx1">
                    <a:lumMod val="50000"/>
                  </a:schemeClr>
                </a:solidFill>
                <a:cs typeface="+mn-cs"/>
              </a:rPr>
              <a:t>02</a:t>
            </a:r>
            <a:endParaRPr lang="zh-CN" altLang="en-US" sz="3600" b="1" spc="400" dirty="0">
              <a:solidFill>
                <a:schemeClr val="tx1">
                  <a:lumMod val="50000"/>
                </a:schemeClr>
              </a:solidFill>
              <a:cs typeface="+mn-cs"/>
            </a:endParaRPr>
          </a:p>
        </p:txBody>
      </p:sp>
      <p:sp>
        <p:nvSpPr>
          <p:cNvPr id="12301" name="TextBox 47"/>
          <p:cNvSpPr txBox="1"/>
          <p:nvPr/>
        </p:nvSpPr>
        <p:spPr>
          <a:xfrm>
            <a:off x="965835" y="3601085"/>
            <a:ext cx="5657215" cy="738505"/>
          </a:xfrm>
          <a:prstGeom prst="rect">
            <a:avLst/>
          </a:prstGeom>
          <a:noFill/>
          <a:ln w="9525">
            <a:noFill/>
          </a:ln>
        </p:spPr>
        <p:txBody>
          <a:bodyPr wrap="square" lIns="0" tIns="0" rIns="0" bIns="0" anchor="t">
            <a:spAutoFit/>
          </a:bodyPr>
          <a:lstStyle/>
          <a:p>
            <a:pPr algn="ctr" defTabSz="1218565"/>
            <a:r>
              <a:rPr lang="zh-CN" altLang="en-US" sz="2400" dirty="0">
                <a:solidFill>
                  <a:srgbClr val="404040"/>
                </a:solidFill>
                <a:latin typeface="微软雅黑" panose="020B0503020204020204" pitchFamily="34" charset="-122"/>
                <a:ea typeface="微软雅黑" panose="020B0503020204020204" pitchFamily="34" charset="-122"/>
              </a:rPr>
              <a:t>次年</a:t>
            </a:r>
            <a:r>
              <a:rPr lang="en-US" altLang="zh-CN" sz="2400" dirty="0">
                <a:solidFill>
                  <a:srgbClr val="404040"/>
                </a:solidFill>
                <a:latin typeface="微软雅黑" panose="020B0503020204020204" pitchFamily="34" charset="-122"/>
                <a:ea typeface="微软雅黑" panose="020B0503020204020204" pitchFamily="34" charset="-122"/>
              </a:rPr>
              <a:t>3</a:t>
            </a:r>
            <a:r>
              <a:rPr lang="zh-CN" altLang="en-US" sz="2400" dirty="0">
                <a:solidFill>
                  <a:srgbClr val="404040"/>
                </a:solidFill>
                <a:latin typeface="微软雅黑" panose="020B0503020204020204" pitchFamily="34" charset="-122"/>
                <a:ea typeface="微软雅黑" panose="020B0503020204020204" pitchFamily="34" charset="-122"/>
              </a:rPr>
              <a:t>月</a:t>
            </a:r>
            <a:r>
              <a:rPr lang="en-US" altLang="zh-CN" sz="2400" dirty="0">
                <a:solidFill>
                  <a:srgbClr val="404040"/>
                </a:solidFill>
                <a:latin typeface="微软雅黑" panose="020B0503020204020204" pitchFamily="34" charset="-122"/>
                <a:ea typeface="微软雅黑" panose="020B0503020204020204" pitchFamily="34" charset="-122"/>
              </a:rPr>
              <a:t>1</a:t>
            </a:r>
            <a:r>
              <a:rPr lang="zh-CN" altLang="en-US" sz="2400" dirty="0">
                <a:solidFill>
                  <a:srgbClr val="404040"/>
                </a:solidFill>
                <a:latin typeface="微软雅黑" panose="020B0503020204020204" pitchFamily="34" charset="-122"/>
                <a:ea typeface="微软雅黑" panose="020B0503020204020204" pitchFamily="34" charset="-122"/>
              </a:rPr>
              <a:t>日至</a:t>
            </a:r>
            <a:r>
              <a:rPr lang="en-US" altLang="zh-CN" sz="2400" dirty="0">
                <a:solidFill>
                  <a:srgbClr val="404040"/>
                </a:solidFill>
                <a:latin typeface="微软雅黑" panose="020B0503020204020204" pitchFamily="34" charset="-122"/>
                <a:ea typeface="微软雅黑" panose="020B0503020204020204" pitchFamily="34" charset="-122"/>
              </a:rPr>
              <a:t>6</a:t>
            </a:r>
            <a:r>
              <a:rPr lang="zh-CN" altLang="en-US" sz="2400" dirty="0">
                <a:solidFill>
                  <a:srgbClr val="404040"/>
                </a:solidFill>
                <a:latin typeface="微软雅黑" panose="020B0503020204020204" pitchFamily="34" charset="-122"/>
                <a:ea typeface="微软雅黑" panose="020B0503020204020204" pitchFamily="34" charset="-122"/>
              </a:rPr>
              <a:t>月</a:t>
            </a:r>
            <a:r>
              <a:rPr lang="en-US" altLang="zh-CN" sz="2400" dirty="0">
                <a:solidFill>
                  <a:srgbClr val="404040"/>
                </a:solidFill>
                <a:latin typeface="微软雅黑" panose="020B0503020204020204" pitchFamily="34" charset="-122"/>
                <a:ea typeface="微软雅黑" panose="020B0503020204020204" pitchFamily="34" charset="-122"/>
              </a:rPr>
              <a:t>30</a:t>
            </a:r>
            <a:r>
              <a:rPr lang="zh-CN" altLang="en-US" sz="2400" dirty="0">
                <a:solidFill>
                  <a:srgbClr val="404040"/>
                </a:solidFill>
                <a:latin typeface="微软雅黑" panose="020B0503020204020204" pitchFamily="34" charset="-122"/>
                <a:ea typeface="微软雅黑" panose="020B0503020204020204" pitchFamily="34" charset="-122"/>
              </a:rPr>
              <a:t>日自行汇算清缴申报办理</a:t>
            </a:r>
            <a:endParaRPr lang="en-US" altLang="zh-CN" sz="2400" dirty="0">
              <a:solidFill>
                <a:srgbClr val="40404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7810" cy="5143500"/>
          </a:xfrm>
          <a:prstGeom prst="rect">
            <a:avLst/>
          </a:prstGeom>
        </p:spPr>
      </p:pic>
      <p:sp>
        <p:nvSpPr>
          <p:cNvPr id="19" name="Freeform 7"/>
          <p:cNvSpPr/>
          <p:nvPr/>
        </p:nvSpPr>
        <p:spPr bwMode="auto">
          <a:xfrm>
            <a:off x="3159760" y="2867025"/>
            <a:ext cx="6001385" cy="1489710"/>
          </a:xfrm>
          <a:custGeom>
            <a:avLst/>
            <a:gdLst>
              <a:gd name="T0" fmla="*/ 37 w 600"/>
              <a:gd name="T1" fmla="*/ 0 h 113"/>
              <a:gd name="T2" fmla="*/ 600 w 600"/>
              <a:gd name="T3" fmla="*/ 0 h 113"/>
              <a:gd name="T4" fmla="*/ 563 w 600"/>
              <a:gd name="T5" fmla="*/ 113 h 113"/>
              <a:gd name="T6" fmla="*/ 0 w 600"/>
              <a:gd name="T7" fmla="*/ 113 h 113"/>
              <a:gd name="T8" fmla="*/ 37 w 600"/>
              <a:gd name="T9" fmla="*/ 0 h 113"/>
              <a:gd name="connsiteX0" fmla="*/ 617 w 9383"/>
              <a:gd name="connsiteY0" fmla="*/ 0 h 10000"/>
              <a:gd name="connsiteX1" fmla="*/ 7608 w 9383"/>
              <a:gd name="connsiteY1" fmla="*/ 0 h 10000"/>
              <a:gd name="connsiteX2" fmla="*/ 9383 w 9383"/>
              <a:gd name="connsiteY2" fmla="*/ 10000 h 10000"/>
              <a:gd name="connsiteX3" fmla="*/ 0 w 9383"/>
              <a:gd name="connsiteY3" fmla="*/ 10000 h 10000"/>
              <a:gd name="connsiteX4" fmla="*/ 617 w 9383"/>
              <a:gd name="connsiteY4" fmla="*/ 0 h 10000"/>
              <a:gd name="connsiteX0-1" fmla="*/ 658 w 8118"/>
              <a:gd name="connsiteY0-2" fmla="*/ 0 h 10000"/>
              <a:gd name="connsiteX1-3" fmla="*/ 8108 w 8118"/>
              <a:gd name="connsiteY1-4" fmla="*/ 0 h 10000"/>
              <a:gd name="connsiteX2-5" fmla="*/ 8118 w 8118"/>
              <a:gd name="connsiteY2-6" fmla="*/ 10000 h 10000"/>
              <a:gd name="connsiteX3-7" fmla="*/ 0 w 8118"/>
              <a:gd name="connsiteY3-8" fmla="*/ 10000 h 10000"/>
              <a:gd name="connsiteX4-9" fmla="*/ 658 w 8118"/>
              <a:gd name="connsiteY4-10" fmla="*/ 0 h 10000"/>
              <a:gd name="connsiteX0-11" fmla="*/ 811 w 10209"/>
              <a:gd name="connsiteY0-12" fmla="*/ 0 h 10000"/>
              <a:gd name="connsiteX1-13" fmla="*/ 10209 w 10209"/>
              <a:gd name="connsiteY1-14" fmla="*/ 0 h 10000"/>
              <a:gd name="connsiteX2-15" fmla="*/ 10000 w 10209"/>
              <a:gd name="connsiteY2-16" fmla="*/ 10000 h 10000"/>
              <a:gd name="connsiteX3-17" fmla="*/ 0 w 10209"/>
              <a:gd name="connsiteY3-18" fmla="*/ 10000 h 10000"/>
              <a:gd name="connsiteX4-19" fmla="*/ 811 w 10209"/>
              <a:gd name="connsiteY4-20" fmla="*/ 0 h 10000"/>
              <a:gd name="connsiteX0-21" fmla="*/ 811 w 10269"/>
              <a:gd name="connsiteY0-22" fmla="*/ 0 h 10000"/>
              <a:gd name="connsiteX1-23" fmla="*/ 10209 w 10269"/>
              <a:gd name="connsiteY1-24" fmla="*/ 0 h 10000"/>
              <a:gd name="connsiteX2-25" fmla="*/ 10269 w 10269"/>
              <a:gd name="connsiteY2-26" fmla="*/ 10000 h 10000"/>
              <a:gd name="connsiteX3-27" fmla="*/ 0 w 10269"/>
              <a:gd name="connsiteY3-28" fmla="*/ 10000 h 10000"/>
              <a:gd name="connsiteX4-29" fmla="*/ 811 w 10269"/>
              <a:gd name="connsiteY4-30" fmla="*/ 0 h 10000"/>
              <a:gd name="connsiteX0-31" fmla="*/ 811 w 10272"/>
              <a:gd name="connsiteY0-32" fmla="*/ 0 h 10000"/>
              <a:gd name="connsiteX1-33" fmla="*/ 10272 w 10272"/>
              <a:gd name="connsiteY1-34" fmla="*/ 0 h 10000"/>
              <a:gd name="connsiteX2-35" fmla="*/ 10269 w 10272"/>
              <a:gd name="connsiteY2-36" fmla="*/ 10000 h 10000"/>
              <a:gd name="connsiteX3-37" fmla="*/ 0 w 10272"/>
              <a:gd name="connsiteY3-38" fmla="*/ 10000 h 10000"/>
              <a:gd name="connsiteX4-39" fmla="*/ 811 w 10272"/>
              <a:gd name="connsiteY4-40" fmla="*/ 0 h 10000"/>
              <a:gd name="connsiteX0-41" fmla="*/ 811 w 10541"/>
              <a:gd name="connsiteY0-42" fmla="*/ 0 h 10000"/>
              <a:gd name="connsiteX1-43" fmla="*/ 10541 w 10541"/>
              <a:gd name="connsiteY1-44" fmla="*/ 0 h 10000"/>
              <a:gd name="connsiteX2-45" fmla="*/ 10269 w 10541"/>
              <a:gd name="connsiteY2-46" fmla="*/ 10000 h 10000"/>
              <a:gd name="connsiteX3-47" fmla="*/ 0 w 10541"/>
              <a:gd name="connsiteY3-48" fmla="*/ 10000 h 10000"/>
              <a:gd name="connsiteX4-49" fmla="*/ 811 w 10541"/>
              <a:gd name="connsiteY4-50" fmla="*/ 0 h 10000"/>
              <a:gd name="connsiteX0-51" fmla="*/ 811 w 10585"/>
              <a:gd name="connsiteY0-52" fmla="*/ 0 h 10000"/>
              <a:gd name="connsiteX1-53" fmla="*/ 10541 w 10585"/>
              <a:gd name="connsiteY1-54" fmla="*/ 0 h 10000"/>
              <a:gd name="connsiteX2-55" fmla="*/ 10585 w 10585"/>
              <a:gd name="connsiteY2-56" fmla="*/ 10000 h 10000"/>
              <a:gd name="connsiteX3-57" fmla="*/ 0 w 10585"/>
              <a:gd name="connsiteY3-58" fmla="*/ 10000 h 10000"/>
              <a:gd name="connsiteX4-59" fmla="*/ 811 w 10585"/>
              <a:gd name="connsiteY4-60" fmla="*/ 0 h 10000"/>
              <a:gd name="connsiteX0-61" fmla="*/ 811 w 10585"/>
              <a:gd name="connsiteY0-62" fmla="*/ 0 h 10000"/>
              <a:gd name="connsiteX1-63" fmla="*/ 10573 w 10585"/>
              <a:gd name="connsiteY1-64" fmla="*/ 128 h 10000"/>
              <a:gd name="connsiteX2-65" fmla="*/ 10585 w 10585"/>
              <a:gd name="connsiteY2-66" fmla="*/ 10000 h 10000"/>
              <a:gd name="connsiteX3-67" fmla="*/ 0 w 10585"/>
              <a:gd name="connsiteY3-68" fmla="*/ 10000 h 10000"/>
              <a:gd name="connsiteX4-69" fmla="*/ 811 w 10585"/>
              <a:gd name="connsiteY4-7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85" h="10000">
                <a:moveTo>
                  <a:pt x="811" y="0"/>
                </a:moveTo>
                <a:lnTo>
                  <a:pt x="10573" y="128"/>
                </a:lnTo>
                <a:cubicBezTo>
                  <a:pt x="10576" y="3461"/>
                  <a:pt x="10581" y="6667"/>
                  <a:pt x="10585" y="10000"/>
                </a:cubicBezTo>
                <a:lnTo>
                  <a:pt x="0" y="10000"/>
                </a:lnTo>
                <a:cubicBezTo>
                  <a:pt x="271" y="6667"/>
                  <a:pt x="540" y="3333"/>
                  <a:pt x="811" y="0"/>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p>
        </p:txBody>
      </p:sp>
      <p:sp>
        <p:nvSpPr>
          <p:cNvPr id="20" name="Freeform 8"/>
          <p:cNvSpPr/>
          <p:nvPr/>
        </p:nvSpPr>
        <p:spPr bwMode="auto">
          <a:xfrm>
            <a:off x="2877298" y="2867141"/>
            <a:ext cx="659274" cy="1489960"/>
          </a:xfrm>
          <a:custGeom>
            <a:avLst/>
            <a:gdLst>
              <a:gd name="T0" fmla="*/ 37 w 50"/>
              <a:gd name="T1" fmla="*/ 0 h 113"/>
              <a:gd name="T2" fmla="*/ 50 w 50"/>
              <a:gd name="T3" fmla="*/ 0 h 113"/>
              <a:gd name="T4" fmla="*/ 13 w 50"/>
              <a:gd name="T5" fmla="*/ 113 h 113"/>
              <a:gd name="T6" fmla="*/ 0 w 50"/>
              <a:gd name="T7" fmla="*/ 113 h 113"/>
              <a:gd name="T8" fmla="*/ 37 w 50"/>
              <a:gd name="T9" fmla="*/ 0 h 113"/>
            </a:gdLst>
            <a:ahLst/>
            <a:cxnLst>
              <a:cxn ang="0">
                <a:pos x="T0" y="T1"/>
              </a:cxn>
              <a:cxn ang="0">
                <a:pos x="T2" y="T3"/>
              </a:cxn>
              <a:cxn ang="0">
                <a:pos x="T4" y="T5"/>
              </a:cxn>
              <a:cxn ang="0">
                <a:pos x="T6" y="T7"/>
              </a:cxn>
              <a:cxn ang="0">
                <a:pos x="T8" y="T9"/>
              </a:cxn>
            </a:cxnLst>
            <a:rect l="0" t="0" r="r" b="b"/>
            <a:pathLst>
              <a:path w="50" h="113">
                <a:moveTo>
                  <a:pt x="37" y="0"/>
                </a:moveTo>
                <a:lnTo>
                  <a:pt x="50" y="0"/>
                </a:lnTo>
                <a:lnTo>
                  <a:pt x="13" y="113"/>
                </a:lnTo>
                <a:lnTo>
                  <a:pt x="0" y="113"/>
                </a:lnTo>
                <a:lnTo>
                  <a:pt x="3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11" name="直接连接符 10"/>
          <p:cNvCxnSpPr/>
          <p:nvPr/>
        </p:nvCxnSpPr>
        <p:spPr>
          <a:xfrm flipH="1" flipV="1">
            <a:off x="4338955" y="3980815"/>
            <a:ext cx="4552950" cy="31115"/>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226560" y="3220720"/>
            <a:ext cx="4921250" cy="930275"/>
          </a:xfrm>
          <a:prstGeom prst="rect">
            <a:avLst/>
          </a:prstGeom>
          <a:noFill/>
        </p:spPr>
        <p:txBody>
          <a:bodyPr wrap="square" lIns="68580" tIns="34290" rIns="68580" bIns="34290" rtlCol="0">
            <a:spAutoFit/>
          </a:bodyPr>
          <a:lstStyle/>
          <a:p>
            <a:pPr algn="ctr"/>
            <a:r>
              <a:rPr lang="zh-CN" altLang="en-US" sz="2800" dirty="0">
                <a:solidFill>
                  <a:srgbClr val="3A3637"/>
                </a:solidFill>
                <a:latin typeface="微软雅黑" panose="020B0503020204020204" pitchFamily="34" charset="-122"/>
                <a:ea typeface="微软雅黑" panose="020B0503020204020204" pitchFamily="34" charset="-122"/>
              </a:rPr>
              <a:t>新个税法改革四大亮点</a:t>
            </a:r>
          </a:p>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321936" y="946188"/>
            <a:ext cx="1629586" cy="1629586"/>
            <a:chOff x="4179570" y="1588770"/>
            <a:chExt cx="2735580" cy="2735580"/>
          </a:xfrm>
        </p:grpSpPr>
        <p:sp>
          <p:nvSpPr>
            <p:cNvPr id="12" name="椭圆 11"/>
            <p:cNvSpPr/>
            <p:nvPr/>
          </p:nvSpPr>
          <p:spPr>
            <a:xfrm>
              <a:off x="4179570" y="1588770"/>
              <a:ext cx="2735580" cy="2735580"/>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8"/>
          <p:cNvSpPr txBox="1"/>
          <p:nvPr/>
        </p:nvSpPr>
        <p:spPr>
          <a:xfrm>
            <a:off x="2686080" y="1319513"/>
            <a:ext cx="947583" cy="881380"/>
          </a:xfrm>
          <a:prstGeom prst="rect">
            <a:avLst/>
          </a:prstGeom>
          <a:noFill/>
        </p:spPr>
        <p:txBody>
          <a:bodyPr wrap="square" lIns="51435" tIns="25718" rIns="51435" bIns="25718" rtlCol="0">
            <a:spAutoFit/>
          </a:bodyPr>
          <a:lstStyle/>
          <a:p>
            <a:pPr algn="ctr"/>
            <a:r>
              <a:rPr lang="en-US" altLang="zh-CN" sz="5400" dirty="0">
                <a:latin typeface="Impact" panose="020B0806030902050204" pitchFamily="34" charset="0"/>
              </a:rPr>
              <a:t>01</a:t>
            </a:r>
            <a:endParaRPr lang="zh-CN" altLang="en-US" sz="5400" dirty="0">
              <a:latin typeface="Impact" panose="020B0806030902050204" pitchFamily="34" charset="0"/>
            </a:endParaRPr>
          </a:p>
        </p:txBody>
      </p:sp>
      <p:sp>
        <p:nvSpPr>
          <p:cNvPr id="21" name="Freeform 6"/>
          <p:cNvSpPr/>
          <p:nvPr/>
        </p:nvSpPr>
        <p:spPr bwMode="auto">
          <a:xfrm>
            <a:off x="-15875" y="1016000"/>
            <a:ext cx="2701925" cy="1489710"/>
          </a:xfrm>
          <a:custGeom>
            <a:avLst/>
            <a:gdLst>
              <a:gd name="T0" fmla="*/ 0 w 203"/>
              <a:gd name="T1" fmla="*/ 0 h 111"/>
              <a:gd name="T2" fmla="*/ 203 w 203"/>
              <a:gd name="T3" fmla="*/ 0 h 111"/>
              <a:gd name="T4" fmla="*/ 203 w 203"/>
              <a:gd name="T5" fmla="*/ 0 h 111"/>
              <a:gd name="T6" fmla="*/ 203 w 203"/>
              <a:gd name="T7" fmla="*/ 0 h 111"/>
              <a:gd name="T8" fmla="*/ 164 w 203"/>
              <a:gd name="T9" fmla="*/ 55 h 111"/>
              <a:gd name="T10" fmla="*/ 203 w 203"/>
              <a:gd name="T11" fmla="*/ 111 h 111"/>
              <a:gd name="T12" fmla="*/ 203 w 203"/>
              <a:gd name="T13" fmla="*/ 111 h 111"/>
              <a:gd name="T14" fmla="*/ 203 w 203"/>
              <a:gd name="T15" fmla="*/ 111 h 111"/>
              <a:gd name="T16" fmla="*/ 0 w 203"/>
              <a:gd name="T17" fmla="*/ 111 h 111"/>
              <a:gd name="T18" fmla="*/ 0 w 203"/>
              <a:gd name="T19" fmla="*/ 0 h 111"/>
              <a:gd name="connsiteX0" fmla="*/ 0 w 10944"/>
              <a:gd name="connsiteY0" fmla="*/ 0 h 10000"/>
              <a:gd name="connsiteX1" fmla="*/ 10944 w 10944"/>
              <a:gd name="connsiteY1" fmla="*/ 0 h 10000"/>
              <a:gd name="connsiteX2" fmla="*/ 10944 w 10944"/>
              <a:gd name="connsiteY2" fmla="*/ 0 h 10000"/>
              <a:gd name="connsiteX3" fmla="*/ 10944 w 10944"/>
              <a:gd name="connsiteY3" fmla="*/ 0 h 10000"/>
              <a:gd name="connsiteX4" fmla="*/ 9023 w 10944"/>
              <a:gd name="connsiteY4" fmla="*/ 4955 h 10000"/>
              <a:gd name="connsiteX5" fmla="*/ 10944 w 10944"/>
              <a:gd name="connsiteY5" fmla="*/ 10000 h 10000"/>
              <a:gd name="connsiteX6" fmla="*/ 10944 w 10944"/>
              <a:gd name="connsiteY6" fmla="*/ 10000 h 10000"/>
              <a:gd name="connsiteX7" fmla="*/ 10944 w 10944"/>
              <a:gd name="connsiteY7" fmla="*/ 10000 h 10000"/>
              <a:gd name="connsiteX8" fmla="*/ 944 w 10944"/>
              <a:gd name="connsiteY8" fmla="*/ 10000 h 10000"/>
              <a:gd name="connsiteX9" fmla="*/ 0 w 10944"/>
              <a:gd name="connsiteY9" fmla="*/ 0 h 10000"/>
              <a:gd name="connsiteX0-1" fmla="*/ 29 w 10973"/>
              <a:gd name="connsiteY0-2" fmla="*/ 0 h 10000"/>
              <a:gd name="connsiteX1-3" fmla="*/ 10973 w 10973"/>
              <a:gd name="connsiteY1-4" fmla="*/ 0 h 10000"/>
              <a:gd name="connsiteX2-5" fmla="*/ 10973 w 10973"/>
              <a:gd name="connsiteY2-6" fmla="*/ 0 h 10000"/>
              <a:gd name="connsiteX3-7" fmla="*/ 10973 w 10973"/>
              <a:gd name="connsiteY3-8" fmla="*/ 0 h 10000"/>
              <a:gd name="connsiteX4-9" fmla="*/ 9052 w 10973"/>
              <a:gd name="connsiteY4-10" fmla="*/ 4955 h 10000"/>
              <a:gd name="connsiteX5-11" fmla="*/ 10973 w 10973"/>
              <a:gd name="connsiteY5-12" fmla="*/ 10000 h 10000"/>
              <a:gd name="connsiteX6-13" fmla="*/ 10973 w 10973"/>
              <a:gd name="connsiteY6-14" fmla="*/ 10000 h 10000"/>
              <a:gd name="connsiteX7-15" fmla="*/ 10973 w 10973"/>
              <a:gd name="connsiteY7-16" fmla="*/ 10000 h 10000"/>
              <a:gd name="connsiteX8-17" fmla="*/ 99 w 10973"/>
              <a:gd name="connsiteY8-18" fmla="*/ 10000 h 10000"/>
              <a:gd name="connsiteX9-19" fmla="*/ 29 w 10973"/>
              <a:gd name="connsiteY9-20" fmla="*/ 0 h 10000"/>
              <a:gd name="connsiteX0-21" fmla="*/ 0 w 10944"/>
              <a:gd name="connsiteY0-22" fmla="*/ 0 h 10000"/>
              <a:gd name="connsiteX1-23" fmla="*/ 10944 w 10944"/>
              <a:gd name="connsiteY1-24" fmla="*/ 0 h 10000"/>
              <a:gd name="connsiteX2-25" fmla="*/ 10944 w 10944"/>
              <a:gd name="connsiteY2-26" fmla="*/ 0 h 10000"/>
              <a:gd name="connsiteX3-27" fmla="*/ 10944 w 10944"/>
              <a:gd name="connsiteY3-28" fmla="*/ 0 h 10000"/>
              <a:gd name="connsiteX4-29" fmla="*/ 9023 w 10944"/>
              <a:gd name="connsiteY4-30" fmla="*/ 4955 h 10000"/>
              <a:gd name="connsiteX5-31" fmla="*/ 10944 w 10944"/>
              <a:gd name="connsiteY5-32" fmla="*/ 10000 h 10000"/>
              <a:gd name="connsiteX6-33" fmla="*/ 10944 w 10944"/>
              <a:gd name="connsiteY6-34" fmla="*/ 10000 h 10000"/>
              <a:gd name="connsiteX7-35" fmla="*/ 10944 w 10944"/>
              <a:gd name="connsiteY7-36" fmla="*/ 10000 h 10000"/>
              <a:gd name="connsiteX8-37" fmla="*/ 70 w 10944"/>
              <a:gd name="connsiteY8-38" fmla="*/ 10000 h 10000"/>
              <a:gd name="connsiteX9-39" fmla="*/ 0 w 10944"/>
              <a:gd name="connsiteY9-40" fmla="*/ 0 h 10000"/>
              <a:gd name="connsiteX0-41" fmla="*/ 0 w 10944"/>
              <a:gd name="connsiteY0-42" fmla="*/ 0 h 10000"/>
              <a:gd name="connsiteX1-43" fmla="*/ 10944 w 10944"/>
              <a:gd name="connsiteY1-44" fmla="*/ 0 h 10000"/>
              <a:gd name="connsiteX2-45" fmla="*/ 10944 w 10944"/>
              <a:gd name="connsiteY2-46" fmla="*/ 0 h 10000"/>
              <a:gd name="connsiteX3-47" fmla="*/ 10944 w 10944"/>
              <a:gd name="connsiteY3-48" fmla="*/ 0 h 10000"/>
              <a:gd name="connsiteX4-49" fmla="*/ 9023 w 10944"/>
              <a:gd name="connsiteY4-50" fmla="*/ 4955 h 10000"/>
              <a:gd name="connsiteX5-51" fmla="*/ 10944 w 10944"/>
              <a:gd name="connsiteY5-52" fmla="*/ 10000 h 10000"/>
              <a:gd name="connsiteX6-53" fmla="*/ 10944 w 10944"/>
              <a:gd name="connsiteY6-54" fmla="*/ 10000 h 10000"/>
              <a:gd name="connsiteX7-55" fmla="*/ 10944 w 10944"/>
              <a:gd name="connsiteY7-56" fmla="*/ 10000 h 10000"/>
              <a:gd name="connsiteX8-57" fmla="*/ 70 w 10944"/>
              <a:gd name="connsiteY8-58" fmla="*/ 10000 h 10000"/>
              <a:gd name="connsiteX9-59" fmla="*/ 0 w 10944"/>
              <a:gd name="connsiteY9-60" fmla="*/ 0 h 10000"/>
              <a:gd name="connsiteX0-61" fmla="*/ 89 w 11033"/>
              <a:gd name="connsiteY0-62" fmla="*/ 0 h 10000"/>
              <a:gd name="connsiteX1-63" fmla="*/ 11033 w 11033"/>
              <a:gd name="connsiteY1-64" fmla="*/ 0 h 10000"/>
              <a:gd name="connsiteX2-65" fmla="*/ 11033 w 11033"/>
              <a:gd name="connsiteY2-66" fmla="*/ 0 h 10000"/>
              <a:gd name="connsiteX3-67" fmla="*/ 11033 w 11033"/>
              <a:gd name="connsiteY3-68" fmla="*/ 0 h 10000"/>
              <a:gd name="connsiteX4-69" fmla="*/ 9112 w 11033"/>
              <a:gd name="connsiteY4-70" fmla="*/ 4955 h 10000"/>
              <a:gd name="connsiteX5-71" fmla="*/ 11033 w 11033"/>
              <a:gd name="connsiteY5-72" fmla="*/ 10000 h 10000"/>
              <a:gd name="connsiteX6-73" fmla="*/ 11033 w 11033"/>
              <a:gd name="connsiteY6-74" fmla="*/ 10000 h 10000"/>
              <a:gd name="connsiteX7-75" fmla="*/ 11033 w 11033"/>
              <a:gd name="connsiteY7-76" fmla="*/ 10000 h 10000"/>
              <a:gd name="connsiteX8-77" fmla="*/ 19 w 11033"/>
              <a:gd name="connsiteY8-78" fmla="*/ 10000 h 10000"/>
              <a:gd name="connsiteX9-79" fmla="*/ 89 w 11033"/>
              <a:gd name="connsiteY9-80" fmla="*/ 0 h 10000"/>
              <a:gd name="connsiteX0-81" fmla="*/ 70 w 11014"/>
              <a:gd name="connsiteY0-82" fmla="*/ 0 h 10000"/>
              <a:gd name="connsiteX1-83" fmla="*/ 11014 w 11014"/>
              <a:gd name="connsiteY1-84" fmla="*/ 0 h 10000"/>
              <a:gd name="connsiteX2-85" fmla="*/ 11014 w 11014"/>
              <a:gd name="connsiteY2-86" fmla="*/ 0 h 10000"/>
              <a:gd name="connsiteX3-87" fmla="*/ 11014 w 11014"/>
              <a:gd name="connsiteY3-88" fmla="*/ 0 h 10000"/>
              <a:gd name="connsiteX4-89" fmla="*/ 9093 w 11014"/>
              <a:gd name="connsiteY4-90" fmla="*/ 4955 h 10000"/>
              <a:gd name="connsiteX5-91" fmla="*/ 11014 w 11014"/>
              <a:gd name="connsiteY5-92" fmla="*/ 10000 h 10000"/>
              <a:gd name="connsiteX6-93" fmla="*/ 11014 w 11014"/>
              <a:gd name="connsiteY6-94" fmla="*/ 10000 h 10000"/>
              <a:gd name="connsiteX7-95" fmla="*/ 11014 w 11014"/>
              <a:gd name="connsiteY7-96" fmla="*/ 10000 h 10000"/>
              <a:gd name="connsiteX8-97" fmla="*/ 0 w 11014"/>
              <a:gd name="connsiteY8-98" fmla="*/ 10000 h 10000"/>
              <a:gd name="connsiteX9-99" fmla="*/ 70 w 11014"/>
              <a:gd name="connsiteY9-100" fmla="*/ 0 h 10000"/>
              <a:gd name="connsiteX0-101" fmla="*/ 0 w 10944"/>
              <a:gd name="connsiteY0-102" fmla="*/ 0 h 10000"/>
              <a:gd name="connsiteX1-103" fmla="*/ 10944 w 10944"/>
              <a:gd name="connsiteY1-104" fmla="*/ 0 h 10000"/>
              <a:gd name="connsiteX2-105" fmla="*/ 10944 w 10944"/>
              <a:gd name="connsiteY2-106" fmla="*/ 0 h 10000"/>
              <a:gd name="connsiteX3-107" fmla="*/ 10944 w 10944"/>
              <a:gd name="connsiteY3-108" fmla="*/ 0 h 10000"/>
              <a:gd name="connsiteX4-109" fmla="*/ 9023 w 10944"/>
              <a:gd name="connsiteY4-110" fmla="*/ 4955 h 10000"/>
              <a:gd name="connsiteX5-111" fmla="*/ 10944 w 10944"/>
              <a:gd name="connsiteY5-112" fmla="*/ 10000 h 10000"/>
              <a:gd name="connsiteX6-113" fmla="*/ 10944 w 10944"/>
              <a:gd name="connsiteY6-114" fmla="*/ 10000 h 10000"/>
              <a:gd name="connsiteX7-115" fmla="*/ 10944 w 10944"/>
              <a:gd name="connsiteY7-116" fmla="*/ 10000 h 10000"/>
              <a:gd name="connsiteX8-117" fmla="*/ 70 w 10944"/>
              <a:gd name="connsiteY8-118" fmla="*/ 10000 h 10000"/>
              <a:gd name="connsiteX9-119" fmla="*/ 0 w 10944"/>
              <a:gd name="connsiteY9-12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944" h="10000">
                <a:moveTo>
                  <a:pt x="0" y="0"/>
                </a:moveTo>
                <a:lnTo>
                  <a:pt x="10944" y="0"/>
                </a:lnTo>
                <a:lnTo>
                  <a:pt x="10944" y="0"/>
                </a:lnTo>
                <a:lnTo>
                  <a:pt x="10944" y="0"/>
                </a:lnTo>
                <a:cubicBezTo>
                  <a:pt x="9910" y="0"/>
                  <a:pt x="9023" y="2252"/>
                  <a:pt x="9023" y="4955"/>
                </a:cubicBezTo>
                <a:cubicBezTo>
                  <a:pt x="9023" y="7748"/>
                  <a:pt x="9910" y="10000"/>
                  <a:pt x="10944" y="10000"/>
                </a:cubicBezTo>
                <a:lnTo>
                  <a:pt x="10944" y="10000"/>
                </a:lnTo>
                <a:lnTo>
                  <a:pt x="10944" y="10000"/>
                </a:lnTo>
                <a:lnTo>
                  <a:pt x="70" y="10000"/>
                </a:lnTo>
                <a:cubicBezTo>
                  <a:pt x="105" y="6603"/>
                  <a:pt x="0" y="3397"/>
                  <a:pt x="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0"/>
    </mc:Choice>
    <mc:Fallback>
      <p:transition spd="slow"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hape 1794"/>
          <p:cNvSpPr/>
          <p:nvPr/>
        </p:nvSpPr>
        <p:spPr>
          <a:xfrm>
            <a:off x="1969135" y="756920"/>
            <a:ext cx="4380230" cy="603250"/>
          </a:xfrm>
          <a:prstGeom prst="roundRect">
            <a:avLst>
              <a:gd name="adj" fmla="val 50000"/>
            </a:avLst>
          </a:prstGeom>
          <a:solidFill>
            <a:srgbClr val="0053A3"/>
          </a:solidFill>
          <a:ln w="12700">
            <a:noFill/>
          </a:ln>
        </p:spPr>
        <p:txBody>
          <a:bodyPr lIns="14287" tIns="14287" rIns="14287" bIns="14287" anchor="ctr"/>
          <a:lstStyle/>
          <a:p>
            <a:pPr algn="ctr">
              <a:lnSpc>
                <a:spcPct val="90000"/>
              </a:lnSpc>
              <a:spcBef>
                <a:spcPts val="1335"/>
              </a:spcBef>
            </a:pPr>
            <a:r>
              <a:rPr lang="zh-CN" altLang="en-US" sz="2400" b="1" dirty="0">
                <a:solidFill>
                  <a:schemeClr val="bg1"/>
                </a:solidFill>
                <a:latin typeface="微软雅黑" panose="020B0503020204020204" pitchFamily="34" charset="-122"/>
                <a:ea typeface="微软雅黑" panose="020B0503020204020204" pitchFamily="34" charset="-122"/>
                <a:sym typeface="+mn-ea"/>
              </a:rPr>
              <a:t>由单位按月预扣税款时办理</a:t>
            </a:r>
          </a:p>
        </p:txBody>
      </p:sp>
      <p:sp>
        <p:nvSpPr>
          <p:cNvPr id="21" name="圆角矩形 20"/>
          <p:cNvSpPr/>
          <p:nvPr/>
        </p:nvSpPr>
        <p:spPr>
          <a:xfrm>
            <a:off x="817245" y="1737995"/>
            <a:ext cx="7129145" cy="2484755"/>
          </a:xfrm>
          <a:prstGeom prst="roundRect">
            <a:avLst>
              <a:gd name="adj" fmla="val 0"/>
            </a:avLst>
          </a:prstGeom>
          <a:noFill/>
          <a:ln w="31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l" defTabSz="1218565" rtl="0" fontAlgn="auto">
              <a:lnSpc>
                <a:spcPct val="150000"/>
              </a:lnSpc>
              <a:spcBef>
                <a:spcPts val="0"/>
              </a:spcBef>
              <a:spcAft>
                <a:spcPts val="0"/>
              </a:spcAft>
              <a:defRPr/>
            </a:pPr>
            <a:r>
              <a:rPr lang="zh-CN" altLang="en-US" sz="1350" dirty="0"/>
              <a:t>除磊病外</a:t>
            </a:r>
            <a:r>
              <a:rPr lang="zh-CN" altLang="en-US" sz="2400" dirty="0">
                <a:solidFill>
                  <a:schemeClr val="tx1">
                    <a:lumMod val="50000"/>
                  </a:schemeClr>
                </a:solidFill>
                <a:latin typeface="Calibri" panose="020F0502020204030204" pitchFamily="34" charset="0"/>
                <a:sym typeface="+mn-ea"/>
              </a:rPr>
              <a:t>除大病医疗以外，子女教育、赡养老人、住房贷款利息、住房租金、继续教育，纳税人可以选择在单位发放工资薪金时，按月享受专项附加扣除政策。</a:t>
            </a:r>
            <a:endParaRPr lang="zh-CN" altLang="en-US" sz="2400" dirty="0">
              <a:solidFill>
                <a:schemeClr val="tx1">
                  <a:lumMod val="50000"/>
                </a:schemeClr>
              </a:solidFill>
              <a:latin typeface="Calibri" panose="020F0502020204030204" pitchFamily="34" charset="0"/>
            </a:endParaRPr>
          </a:p>
        </p:txBody>
      </p:sp>
      <p:grpSp>
        <p:nvGrpSpPr>
          <p:cNvPr id="7" name="组合 7"/>
          <p:cNvGrpSpPr/>
          <p:nvPr/>
        </p:nvGrpSpPr>
        <p:grpSpPr>
          <a:xfrm>
            <a:off x="816929" y="726275"/>
            <a:ext cx="720725" cy="663575"/>
            <a:chOff x="2776628" y="1394977"/>
            <a:chExt cx="1860602" cy="1450218"/>
          </a:xfrm>
          <a:solidFill>
            <a:srgbClr val="0053A3"/>
          </a:solidFill>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rtl="0" fontAlgn="auto">
                <a:spcBef>
                  <a:spcPts val="0"/>
                </a:spcBef>
                <a:spcAft>
                  <a:spcPts val="0"/>
                </a:spcAft>
                <a:defRPr/>
              </a:pPr>
              <a:endParaRPr lang="zh-CN" altLang="en-US" sz="1350" dirty="0"/>
            </a:p>
          </p:txBody>
        </p:sp>
        <p:sp>
          <p:nvSpPr>
            <p:cNvPr id="41" name="TextBox 40"/>
            <p:cNvSpPr txBox="1"/>
            <p:nvPr/>
          </p:nvSpPr>
          <p:spPr>
            <a:xfrm>
              <a:off x="2992196" y="1649631"/>
              <a:ext cx="1336028" cy="806293"/>
            </a:xfrm>
            <a:prstGeom prst="rect">
              <a:avLst/>
            </a:prstGeom>
            <a:grp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8565" rtl="0" fontAlgn="auto">
                <a:spcBef>
                  <a:spcPts val="0"/>
                </a:spcBef>
                <a:spcAft>
                  <a:spcPts val="0"/>
                </a:spcAft>
                <a:defRPr/>
              </a:pPr>
              <a:r>
                <a:rPr lang="en-US" altLang="zh-CN" sz="2400" b="1" spc="400" dirty="0">
                  <a:cs typeface="+mn-cs"/>
                </a:rPr>
                <a:t>01</a:t>
              </a:r>
              <a:endParaRPr lang="zh-CN" altLang="en-US" sz="3600" b="1" spc="400" dirty="0">
                <a:cs typeface="+mn-cs"/>
              </a:endParaRPr>
            </a:p>
          </p:txBody>
        </p:sp>
      </p:grpSp>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hape 1794"/>
          <p:cNvSpPr/>
          <p:nvPr/>
        </p:nvSpPr>
        <p:spPr>
          <a:xfrm>
            <a:off x="2099310" y="680720"/>
            <a:ext cx="2445385" cy="662940"/>
          </a:xfrm>
          <a:prstGeom prst="roundRect">
            <a:avLst>
              <a:gd name="adj" fmla="val 50000"/>
            </a:avLst>
          </a:prstGeom>
          <a:solidFill>
            <a:srgbClr val="0053A3"/>
          </a:solidFill>
          <a:ln w="12700">
            <a:noFill/>
          </a:ln>
        </p:spPr>
        <p:txBody>
          <a:bodyPr lIns="14287" tIns="14287" rIns="14287" bIns="14287"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自行申报办理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37870" y="1446530"/>
            <a:ext cx="8141970" cy="3394075"/>
          </a:xfrm>
          <a:prstGeom prst="roundRect">
            <a:avLst>
              <a:gd name="adj" fmla="val 0"/>
            </a:avLst>
          </a:prstGeom>
          <a:noFill/>
          <a:ln w="3175">
            <a:solidFill>
              <a:srgbClr val="0053A3"/>
            </a:solid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indent="609600" algn="just" fontAlgn="auto">
              <a:lnSpc>
                <a:spcPct val="130000"/>
              </a:lnSpc>
            </a:pPr>
            <a:r>
              <a:rPr lang="zh-CN" altLang="en-US" sz="2000" dirty="0">
                <a:solidFill>
                  <a:schemeClr val="tx1">
                    <a:lumMod val="50000"/>
                  </a:schemeClr>
                </a:solidFill>
                <a:latin typeface="Calibri" panose="020F0502020204030204" pitchFamily="34" charset="0"/>
                <a:sym typeface="+mn-ea"/>
              </a:rPr>
              <a:t>一般有以下情形之一，可选择在次年</a:t>
            </a:r>
            <a:r>
              <a:rPr lang="en-US" altLang="zh-CN" sz="2000" dirty="0">
                <a:solidFill>
                  <a:schemeClr val="tx1">
                    <a:lumMod val="50000"/>
                  </a:schemeClr>
                </a:solidFill>
                <a:latin typeface="Calibri" panose="020F0502020204030204" pitchFamily="34" charset="0"/>
                <a:sym typeface="+mn-ea"/>
              </a:rPr>
              <a:t>3</a:t>
            </a:r>
            <a:r>
              <a:rPr lang="zh-CN" altLang="en-US" sz="2000" dirty="0">
                <a:solidFill>
                  <a:schemeClr val="tx1">
                    <a:lumMod val="50000"/>
                  </a:schemeClr>
                </a:solidFill>
                <a:latin typeface="Calibri" panose="020F0502020204030204" pitchFamily="34" charset="0"/>
                <a:sym typeface="+mn-ea"/>
              </a:rPr>
              <a:t>月</a:t>
            </a:r>
            <a:r>
              <a:rPr lang="en-US" altLang="zh-CN" sz="2000" dirty="0">
                <a:solidFill>
                  <a:schemeClr val="tx1">
                    <a:lumMod val="50000"/>
                  </a:schemeClr>
                </a:solidFill>
                <a:latin typeface="Calibri" panose="020F0502020204030204" pitchFamily="34" charset="0"/>
                <a:sym typeface="+mn-ea"/>
              </a:rPr>
              <a:t>1</a:t>
            </a:r>
            <a:r>
              <a:rPr lang="zh-CN" altLang="en-US" sz="2000" dirty="0">
                <a:solidFill>
                  <a:schemeClr val="tx1">
                    <a:lumMod val="50000"/>
                  </a:schemeClr>
                </a:solidFill>
                <a:latin typeface="Calibri" panose="020F0502020204030204" pitchFamily="34" charset="0"/>
                <a:sym typeface="+mn-ea"/>
              </a:rPr>
              <a:t>日至</a:t>
            </a:r>
            <a:r>
              <a:rPr lang="en-US" altLang="zh-CN" sz="2000" dirty="0">
                <a:solidFill>
                  <a:schemeClr val="tx1">
                    <a:lumMod val="50000"/>
                  </a:schemeClr>
                </a:solidFill>
                <a:latin typeface="Calibri" panose="020F0502020204030204" pitchFamily="34" charset="0"/>
                <a:sym typeface="+mn-ea"/>
              </a:rPr>
              <a:t>6</a:t>
            </a:r>
            <a:r>
              <a:rPr lang="zh-CN" altLang="en-US" sz="2000" dirty="0">
                <a:solidFill>
                  <a:schemeClr val="tx1">
                    <a:lumMod val="50000"/>
                  </a:schemeClr>
                </a:solidFill>
                <a:latin typeface="Calibri" panose="020F0502020204030204" pitchFamily="34" charset="0"/>
                <a:sym typeface="+mn-ea"/>
              </a:rPr>
              <a:t>月</a:t>
            </a:r>
            <a:r>
              <a:rPr lang="en-US" altLang="zh-CN" sz="2000" dirty="0">
                <a:solidFill>
                  <a:schemeClr val="tx1">
                    <a:lumMod val="50000"/>
                  </a:schemeClr>
                </a:solidFill>
                <a:latin typeface="Calibri" panose="020F0502020204030204" pitchFamily="34" charset="0"/>
                <a:sym typeface="+mn-ea"/>
              </a:rPr>
              <a:t>30</a:t>
            </a:r>
            <a:r>
              <a:rPr lang="zh-CN" altLang="en-US" sz="2000" dirty="0">
                <a:solidFill>
                  <a:schemeClr val="tx1">
                    <a:lumMod val="50000"/>
                  </a:schemeClr>
                </a:solidFill>
                <a:latin typeface="Calibri" panose="020F0502020204030204" pitchFamily="34" charset="0"/>
                <a:sym typeface="+mn-ea"/>
              </a:rPr>
              <a:t>日内，自行向汇缴地主管税务机关办理汇算清缴申报时扣除：</a:t>
            </a:r>
            <a:endParaRPr lang="zh-CN" altLang="en-US" sz="2000" dirty="0">
              <a:solidFill>
                <a:schemeClr val="tx1">
                  <a:lumMod val="50000"/>
                </a:schemeClr>
              </a:solidFill>
              <a:latin typeface="Calibri" panose="020F0502020204030204" pitchFamily="34" charset="0"/>
            </a:endParaRPr>
          </a:p>
          <a:p>
            <a:pPr indent="609600" algn="just" fontAlgn="auto">
              <a:lnSpc>
                <a:spcPct val="130000"/>
              </a:lnSpc>
            </a:pPr>
            <a:r>
              <a:rPr lang="zh-CN" altLang="en-US" sz="2000" dirty="0">
                <a:solidFill>
                  <a:schemeClr val="tx1">
                    <a:lumMod val="50000"/>
                  </a:schemeClr>
                </a:solidFill>
                <a:latin typeface="Calibri" panose="020F0502020204030204" pitchFamily="34" charset="0"/>
                <a:sym typeface="+mn-ea"/>
              </a:rPr>
              <a:t>①不愿意通过单位办理扣除，未将相关专项附加扣除信息报送给任职受雇单位的；</a:t>
            </a:r>
            <a:endParaRPr lang="zh-CN" altLang="en-US" sz="2000" dirty="0">
              <a:solidFill>
                <a:schemeClr val="tx1">
                  <a:lumMod val="50000"/>
                </a:schemeClr>
              </a:solidFill>
              <a:latin typeface="Calibri" panose="020F0502020204030204" pitchFamily="34" charset="0"/>
            </a:endParaRPr>
          </a:p>
          <a:p>
            <a:pPr indent="609600" algn="just" fontAlgn="auto">
              <a:lnSpc>
                <a:spcPct val="130000"/>
              </a:lnSpc>
            </a:pPr>
            <a:r>
              <a:rPr lang="zh-CN" altLang="en-US" sz="2000" dirty="0">
                <a:solidFill>
                  <a:schemeClr val="tx1">
                    <a:lumMod val="50000"/>
                  </a:schemeClr>
                </a:solidFill>
                <a:latin typeface="Calibri" panose="020F0502020204030204" pitchFamily="34" charset="0"/>
                <a:sym typeface="+mn-ea"/>
              </a:rPr>
              <a:t>②没有工资、薪金所得，但有劳务报酬、稿酬、特许权使用费所得的；</a:t>
            </a:r>
            <a:endParaRPr lang="zh-CN" altLang="en-US" sz="2000" dirty="0">
              <a:solidFill>
                <a:schemeClr val="tx1">
                  <a:lumMod val="50000"/>
                </a:schemeClr>
              </a:solidFill>
              <a:latin typeface="Calibri" panose="020F0502020204030204" pitchFamily="34" charset="0"/>
            </a:endParaRPr>
          </a:p>
          <a:p>
            <a:pPr indent="609600" algn="just" fontAlgn="auto">
              <a:lnSpc>
                <a:spcPct val="130000"/>
              </a:lnSpc>
            </a:pPr>
            <a:r>
              <a:rPr lang="zh-CN" altLang="en-US" sz="2000" dirty="0">
                <a:solidFill>
                  <a:schemeClr val="tx1">
                    <a:lumMod val="50000"/>
                  </a:schemeClr>
                </a:solidFill>
                <a:latin typeface="Calibri" panose="020F0502020204030204" pitchFamily="34" charset="0"/>
                <a:sym typeface="+mn-ea"/>
              </a:rPr>
              <a:t> ③有大病医疗支出项目的；</a:t>
            </a:r>
            <a:endParaRPr lang="zh-CN" altLang="en-US" sz="2000" dirty="0">
              <a:solidFill>
                <a:schemeClr val="tx1">
                  <a:lumMod val="50000"/>
                </a:schemeClr>
              </a:solidFill>
              <a:latin typeface="Calibri" panose="020F0502020204030204" pitchFamily="34" charset="0"/>
            </a:endParaRPr>
          </a:p>
          <a:p>
            <a:pPr indent="609600" algn="just" fontAlgn="auto">
              <a:lnSpc>
                <a:spcPct val="130000"/>
              </a:lnSpc>
            </a:pPr>
            <a:r>
              <a:rPr lang="zh-CN" altLang="en-US" sz="2000" dirty="0">
                <a:solidFill>
                  <a:schemeClr val="tx1">
                    <a:lumMod val="50000"/>
                  </a:schemeClr>
                </a:solidFill>
                <a:latin typeface="Calibri" panose="020F0502020204030204" pitchFamily="34" charset="0"/>
                <a:sym typeface="+mn-ea"/>
              </a:rPr>
              <a:t> ④纳税年度内未享受或未足额享受专项附加扣除的其他情形。</a:t>
            </a:r>
            <a:endParaRPr lang="en-US" altLang="zh-CN" sz="2000"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7" name="组合 7"/>
          <p:cNvGrpSpPr/>
          <p:nvPr/>
        </p:nvGrpSpPr>
        <p:grpSpPr>
          <a:xfrm>
            <a:off x="795475" y="680492"/>
            <a:ext cx="719138" cy="663575"/>
            <a:chOff x="899591" y="1275608"/>
            <a:chExt cx="1860602" cy="1450218"/>
          </a:xfrm>
          <a:solidFill>
            <a:srgbClr val="0053A3"/>
          </a:solidFill>
        </p:grpSpPr>
        <p:sp>
          <p:nvSpPr>
            <p:cNvPr id="40" name="等腰三角形 5"/>
            <p:cNvSpPr/>
            <p:nvPr/>
          </p:nvSpPr>
          <p:spPr>
            <a:xfrm rot="5400000">
              <a:off x="1104783" y="107041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rtl="0" fontAlgn="auto">
                <a:spcBef>
                  <a:spcPts val="0"/>
                </a:spcBef>
                <a:spcAft>
                  <a:spcPts val="0"/>
                </a:spcAft>
                <a:defRPr/>
              </a:pPr>
              <a:endParaRPr lang="zh-CN" altLang="en-US" sz="1350" dirty="0"/>
            </a:p>
          </p:txBody>
        </p:sp>
        <p:sp>
          <p:nvSpPr>
            <p:cNvPr id="41" name="TextBox 40"/>
            <p:cNvSpPr txBox="1"/>
            <p:nvPr/>
          </p:nvSpPr>
          <p:spPr>
            <a:xfrm>
              <a:off x="1035134" y="1560100"/>
              <a:ext cx="1334866" cy="806293"/>
            </a:xfrm>
            <a:prstGeom prst="rect">
              <a:avLst/>
            </a:prstGeom>
            <a:grp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8565" rtl="0" fontAlgn="auto">
                <a:spcBef>
                  <a:spcPts val="0"/>
                </a:spcBef>
                <a:spcAft>
                  <a:spcPts val="0"/>
                </a:spcAft>
                <a:defRPr/>
              </a:pPr>
              <a:r>
                <a:rPr lang="en-US" altLang="zh-CN" sz="2400" b="1" spc="400" dirty="0">
                  <a:cs typeface="+mn-cs"/>
                </a:rPr>
                <a:t>02</a:t>
              </a:r>
              <a:endParaRPr lang="zh-CN" altLang="en-US" sz="3600" b="1" spc="400" dirty="0">
                <a:cs typeface="+mn-cs"/>
              </a:endParaRPr>
            </a:p>
          </p:txBody>
        </p:sp>
      </p:grpSp>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2593704" cy="531668"/>
          </a:xfrm>
          <a:prstGeom prst="rect">
            <a:avLst/>
          </a:prstGeom>
        </p:spPr>
      </p:pic>
      <p:pic>
        <p:nvPicPr>
          <p:cNvPr id="8" name="图片 7"/>
          <p:cNvPicPr>
            <a:picLocks noChangeAspect="1"/>
          </p:cNvPicPr>
          <p:nvPr/>
        </p:nvPicPr>
        <p:blipFill>
          <a:blip r:embed="rId4"/>
          <a:stretch>
            <a:fillRect/>
          </a:stretch>
        </p:blipFill>
        <p:spPr>
          <a:xfrm>
            <a:off x="2609926" y="0"/>
            <a:ext cx="6534074" cy="531668"/>
          </a:xfrm>
          <a:prstGeom prst="rect">
            <a:avLst/>
          </a:prstGeom>
        </p:spPr>
      </p:pic>
      <p:sp>
        <p:nvSpPr>
          <p:cNvPr id="9" name="文本框 8"/>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7" name="矩形 6"/>
          <p:cNvSpPr/>
          <p:nvPr/>
        </p:nvSpPr>
        <p:spPr>
          <a:xfrm>
            <a:off x="428596" y="1000114"/>
            <a:ext cx="8215370" cy="3170099"/>
          </a:xfrm>
          <a:prstGeom prst="rect">
            <a:avLst/>
          </a:prstGeom>
        </p:spPr>
        <p:txBody>
          <a:bodyPr wrap="square">
            <a:spAutoFit/>
          </a:bodyPr>
          <a:lstStyle/>
          <a:p>
            <a:r>
              <a:rPr lang="zh-CN" altLang="en-US" sz="2000" dirty="0">
                <a:solidFill>
                  <a:schemeClr val="tx1">
                    <a:lumMod val="50000"/>
                  </a:schemeClr>
                </a:solidFill>
                <a:latin typeface="Calibri" panose="020F0502020204030204" pitchFamily="34" charset="0"/>
                <a:sym typeface="+mn-ea"/>
              </a:rPr>
              <a:t>注意：</a:t>
            </a:r>
            <a:endParaRPr lang="en-US" altLang="zh-CN" sz="2000" dirty="0">
              <a:solidFill>
                <a:schemeClr val="tx1">
                  <a:lumMod val="50000"/>
                </a:schemeClr>
              </a:solidFill>
              <a:latin typeface="Calibri" panose="020F0502020204030204" pitchFamily="34" charset="0"/>
              <a:sym typeface="+mn-ea"/>
            </a:endParaRPr>
          </a:p>
          <a:p>
            <a:r>
              <a:rPr lang="en-US" altLang="zh-CN" sz="2000" dirty="0">
                <a:solidFill>
                  <a:schemeClr val="tx1">
                    <a:lumMod val="50000"/>
                  </a:schemeClr>
                </a:solidFill>
                <a:latin typeface="Calibri" panose="020F0502020204030204" pitchFamily="34" charset="0"/>
                <a:sym typeface="+mn-ea"/>
              </a:rPr>
              <a:t>1.</a:t>
            </a:r>
            <a:r>
              <a:rPr lang="zh-CN" altLang="en-US" sz="2000" dirty="0">
                <a:solidFill>
                  <a:schemeClr val="tx1">
                    <a:lumMod val="50000"/>
                  </a:schemeClr>
                </a:solidFill>
                <a:latin typeface="Calibri" panose="020F0502020204030204" pitchFamily="34" charset="0"/>
                <a:sym typeface="+mn-ea"/>
              </a:rPr>
              <a:t>纳税人次年需要由扣缴义务人继续办理专项附加扣除的，应当于每年</a:t>
            </a:r>
            <a:r>
              <a:rPr lang="en-US" altLang="zh-CN" sz="2000" dirty="0">
                <a:solidFill>
                  <a:schemeClr val="tx1">
                    <a:lumMod val="50000"/>
                  </a:schemeClr>
                </a:solidFill>
                <a:latin typeface="Calibri" panose="020F0502020204030204" pitchFamily="34" charset="0"/>
                <a:sym typeface="+mn-ea"/>
              </a:rPr>
              <a:t>12</a:t>
            </a:r>
            <a:r>
              <a:rPr lang="zh-CN" altLang="en-US" sz="2000" dirty="0">
                <a:solidFill>
                  <a:schemeClr val="tx1">
                    <a:lumMod val="50000"/>
                  </a:schemeClr>
                </a:solidFill>
                <a:latin typeface="Calibri" panose="020F0502020204030204" pitchFamily="34" charset="0"/>
                <a:sym typeface="+mn-ea"/>
              </a:rPr>
              <a:t>月份对次年享受专项附加扣除的内容进行确认，并报送至扣缴义务人。纳税人未及时确认的，扣缴义务人于次年</a:t>
            </a:r>
            <a:r>
              <a:rPr lang="en-US" altLang="zh-CN" sz="2000" dirty="0">
                <a:solidFill>
                  <a:schemeClr val="tx1">
                    <a:lumMod val="50000"/>
                  </a:schemeClr>
                </a:solidFill>
                <a:latin typeface="Calibri" panose="020F0502020204030204" pitchFamily="34" charset="0"/>
                <a:sym typeface="+mn-ea"/>
              </a:rPr>
              <a:t>1</a:t>
            </a:r>
            <a:r>
              <a:rPr lang="zh-CN" altLang="en-US" sz="2000" dirty="0">
                <a:solidFill>
                  <a:schemeClr val="tx1">
                    <a:lumMod val="50000"/>
                  </a:schemeClr>
                </a:solidFill>
                <a:latin typeface="Calibri" panose="020F0502020204030204" pitchFamily="34" charset="0"/>
                <a:sym typeface="+mn-ea"/>
              </a:rPr>
              <a:t>月起暂停扣除，待纳税人确认后再进行办理专项附加扣除。</a:t>
            </a:r>
            <a:endParaRPr lang="en-US" altLang="zh-CN" sz="2000" dirty="0">
              <a:solidFill>
                <a:schemeClr val="tx1">
                  <a:lumMod val="50000"/>
                </a:schemeClr>
              </a:solidFill>
              <a:latin typeface="Calibri" panose="020F0502020204030204" pitchFamily="34" charset="0"/>
              <a:sym typeface="+mn-ea"/>
            </a:endParaRPr>
          </a:p>
          <a:p>
            <a:endParaRPr lang="en-US" altLang="zh-CN" sz="2000" dirty="0">
              <a:solidFill>
                <a:schemeClr val="tx1">
                  <a:lumMod val="50000"/>
                </a:schemeClr>
              </a:solidFill>
              <a:latin typeface="Calibri" panose="020F0502020204030204" pitchFamily="34" charset="0"/>
              <a:sym typeface="+mn-ea"/>
            </a:endParaRPr>
          </a:p>
          <a:p>
            <a:r>
              <a:rPr lang="en-US" altLang="zh-CN" sz="2000" dirty="0">
                <a:solidFill>
                  <a:schemeClr val="tx1">
                    <a:lumMod val="50000"/>
                  </a:schemeClr>
                </a:solidFill>
                <a:latin typeface="Calibri" panose="020F0502020204030204" pitchFamily="34" charset="0"/>
                <a:sym typeface="+mn-ea"/>
              </a:rPr>
              <a:t>2.</a:t>
            </a:r>
            <a:r>
              <a:rPr lang="zh-CN" altLang="en-US" sz="2000" dirty="0">
                <a:solidFill>
                  <a:schemeClr val="tx1">
                    <a:lumMod val="50000"/>
                  </a:schemeClr>
                </a:solidFill>
                <a:latin typeface="Calibri" panose="020F0502020204030204" pitchFamily="34" charset="0"/>
                <a:sym typeface="+mn-ea"/>
              </a:rPr>
              <a:t>留存资料不需要提交，申报时既不需要给税务机关，也不需要给扣缴单位；留存资料多数是在发生相关事项时产生，不需要大家再额外单独准备资料；税务部门事后核验时，凡是能通过部门之间信息共享核对上的，不需要找纳税人查阅留存资料。</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12" name="TextBox 11"/>
          <p:cNvSpPr txBox="1"/>
          <p:nvPr/>
        </p:nvSpPr>
        <p:spPr>
          <a:xfrm>
            <a:off x="571472" y="1214428"/>
            <a:ext cx="7858180" cy="2308324"/>
          </a:xfrm>
          <a:prstGeom prst="rect">
            <a:avLst/>
          </a:prstGeom>
          <a:noFill/>
        </p:spPr>
        <p:txBody>
          <a:bodyPr wrap="square" rtlCol="0">
            <a:spAutoFit/>
          </a:bodyPr>
          <a:lstStyle/>
          <a:p>
            <a:r>
              <a:rPr lang="zh-CN" altLang="en-US" b="1" dirty="0"/>
              <a:t>系统简介</a:t>
            </a:r>
          </a:p>
          <a:p>
            <a:r>
              <a:rPr lang="zh-CN" altLang="en-US" dirty="0"/>
              <a:t>自然人办税服务平台（</a:t>
            </a:r>
            <a:r>
              <a:rPr lang="en-US" dirty="0"/>
              <a:t>APP</a:t>
            </a:r>
            <a:r>
              <a:rPr lang="zh-CN" altLang="en-US" dirty="0"/>
              <a:t>端）是个人所得税网上办税平台（简称：个人所得税</a:t>
            </a:r>
            <a:r>
              <a:rPr lang="en-US" dirty="0"/>
              <a:t>APP</a:t>
            </a:r>
            <a:r>
              <a:rPr lang="zh-CN" altLang="en-US" dirty="0"/>
              <a:t>）。该平台包含了注册、登录和专项附加扣除、申报、缴款等功能，注册成功登录进入平台后可以自行完善、修改自然人信息，以后可以直接通过该平台进行相关涉税业务操作，使纳税人无需再往返税务机关办理，减轻了纳税人的办税负担，节约办税时间，更加方便、快捷的完成相关涉税业务操作。</a:t>
            </a:r>
          </a:p>
          <a:p>
            <a:endParaRPr lang="zh-CN" altLang="en-US" dirty="0"/>
          </a:p>
        </p:txBody>
      </p:sp>
    </p:spTree>
    <p:extLst>
      <p:ext uri="{BB962C8B-B14F-4D97-AF65-F5344CB8AC3E}">
        <p14:creationId xmlns:p14="http://schemas.microsoft.com/office/powerpoint/2010/main" xmlns="" val="391491626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5" name="TextBox 4"/>
          <p:cNvSpPr txBox="1"/>
          <p:nvPr/>
        </p:nvSpPr>
        <p:spPr>
          <a:xfrm>
            <a:off x="464315" y="785800"/>
            <a:ext cx="8215370" cy="3970318"/>
          </a:xfrm>
          <a:prstGeom prst="rect">
            <a:avLst/>
          </a:prstGeom>
          <a:noFill/>
        </p:spPr>
        <p:txBody>
          <a:bodyPr wrap="square" rtlCol="0">
            <a:spAutoFit/>
          </a:bodyPr>
          <a:lstStyle/>
          <a:p>
            <a:r>
              <a:rPr lang="zh-CN" altLang="en-US" b="1" dirty="0"/>
              <a:t>纳税人首次办理专项附加扣除需要做什么？</a:t>
            </a:r>
            <a:endParaRPr lang="en-US" altLang="zh-CN" b="1" dirty="0"/>
          </a:p>
          <a:p>
            <a:endParaRPr lang="en-US" altLang="zh-CN" dirty="0"/>
          </a:p>
          <a:p>
            <a:r>
              <a:rPr lang="zh-CN" altLang="en-US" dirty="0"/>
              <a:t>下载“</a:t>
            </a:r>
            <a:r>
              <a:rPr lang="zh-CN" altLang="en-US" b="1" dirty="0"/>
              <a:t>个人所得税</a:t>
            </a:r>
            <a:r>
              <a:rPr lang="zh-CN" altLang="en-US" dirty="0"/>
              <a:t>”手机</a:t>
            </a:r>
            <a:r>
              <a:rPr lang="en-US" altLang="zh-CN" dirty="0"/>
              <a:t>APP</a:t>
            </a:r>
            <a:r>
              <a:rPr lang="zh-CN" altLang="en-US" dirty="0"/>
              <a:t>；</a:t>
            </a:r>
            <a:endParaRPr lang="en-US" altLang="zh-CN" dirty="0"/>
          </a:p>
          <a:p>
            <a:endParaRPr lang="en-US" altLang="zh-CN" dirty="0"/>
          </a:p>
          <a:p>
            <a:r>
              <a:rPr lang="zh-CN" altLang="en-US" dirty="0"/>
              <a:t>填写要求：</a:t>
            </a:r>
          </a:p>
          <a:p>
            <a:r>
              <a:rPr lang="en-US" altLang="zh-CN" dirty="0"/>
              <a:t>1</a:t>
            </a:r>
            <a:r>
              <a:rPr lang="zh-CN" altLang="en-US" dirty="0"/>
              <a:t>、纳税人阅读操作手册后如实填写个人信息以及专项附加信息，不符合专项附加扣除条件的纳税人暂时不用填写；</a:t>
            </a:r>
            <a:endParaRPr lang="en-US" altLang="zh-CN" dirty="0"/>
          </a:p>
          <a:p>
            <a:endParaRPr lang="en-US" altLang="zh-CN" dirty="0"/>
          </a:p>
          <a:p>
            <a:r>
              <a:rPr lang="en-US" altLang="zh-CN" dirty="0"/>
              <a:t>2</a:t>
            </a:r>
            <a:r>
              <a:rPr lang="zh-CN" altLang="en-US" dirty="0"/>
              <a:t>、请于</a:t>
            </a:r>
            <a:r>
              <a:rPr lang="en-US" altLang="zh-CN" b="1" dirty="0"/>
              <a:t>1</a:t>
            </a:r>
            <a:r>
              <a:rPr lang="zh-CN" altLang="en-US" b="1" dirty="0" smtClean="0"/>
              <a:t>月</a:t>
            </a:r>
            <a:r>
              <a:rPr lang="en-US" altLang="zh-CN" b="1" dirty="0" smtClean="0"/>
              <a:t>10</a:t>
            </a:r>
            <a:r>
              <a:rPr lang="zh-CN" altLang="en-US" b="1" dirty="0" smtClean="0"/>
              <a:t>日</a:t>
            </a:r>
            <a:r>
              <a:rPr lang="zh-CN" altLang="en-US" dirty="0" smtClean="0"/>
              <a:t>前</a:t>
            </a:r>
            <a:r>
              <a:rPr lang="zh-CN" altLang="en-US" dirty="0"/>
              <a:t>提交完毕，提交后请勿修改</a:t>
            </a:r>
            <a:r>
              <a:rPr lang="zh-CN" altLang="en-US" dirty="0" smtClean="0"/>
              <a:t>；</a:t>
            </a:r>
            <a:endParaRPr lang="en-US" altLang="zh-CN" dirty="0" smtClean="0"/>
          </a:p>
          <a:p>
            <a:endParaRPr lang="en-US" altLang="zh-CN" dirty="0" smtClean="0"/>
          </a:p>
          <a:p>
            <a:r>
              <a:rPr lang="en-US" altLang="zh-CN" dirty="0" smtClean="0"/>
              <a:t>3</a:t>
            </a:r>
            <a:r>
              <a:rPr lang="zh-CN" altLang="en-US" dirty="0" smtClean="0"/>
              <a:t>、合同制老师暂时不填写</a:t>
            </a:r>
            <a:r>
              <a:rPr lang="en-US" altLang="zh-CN" dirty="0" smtClean="0"/>
              <a:t>APP</a:t>
            </a:r>
            <a:r>
              <a:rPr lang="zh-CN" altLang="en-US" dirty="0" smtClean="0"/>
              <a:t>，填写时间另行通知；</a:t>
            </a:r>
            <a:endParaRPr lang="en-US" altLang="zh-CN" dirty="0" smtClean="0"/>
          </a:p>
          <a:p>
            <a:endParaRPr lang="en-US" altLang="zh-CN" dirty="0" smtClean="0"/>
          </a:p>
          <a:p>
            <a:r>
              <a:rPr lang="en-US" altLang="zh-CN" dirty="0" smtClean="0"/>
              <a:t>4</a:t>
            </a:r>
            <a:r>
              <a:rPr lang="zh-CN" altLang="en-US" dirty="0" smtClean="0"/>
              <a:t>、解答电话计财处：</a:t>
            </a:r>
            <a:r>
              <a:rPr lang="en-US" altLang="zh-CN" b="1" dirty="0" smtClean="0"/>
              <a:t>82801978 </a:t>
            </a:r>
            <a:r>
              <a:rPr lang="zh-CN" altLang="en-US" b="1" dirty="0" smtClean="0"/>
              <a:t>；</a:t>
            </a:r>
            <a:endParaRPr lang="en-US" altLang="zh-CN" b="1" dirty="0" smtClean="0"/>
          </a:p>
          <a:p>
            <a:endParaRPr lang="en-US" altLang="zh-CN"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6222" y="1"/>
            <a:ext cx="2593704" cy="531668"/>
          </a:xfrm>
          <a:prstGeom prst="rect">
            <a:avLst/>
          </a:prstGeom>
        </p:spPr>
      </p:pic>
      <p:pic>
        <p:nvPicPr>
          <p:cNvPr id="7" name="图片 6"/>
          <p:cNvPicPr>
            <a:picLocks noChangeAspect="1"/>
          </p:cNvPicPr>
          <p:nvPr/>
        </p:nvPicPr>
        <p:blipFill>
          <a:blip r:embed="rId4"/>
          <a:stretch>
            <a:fillRect/>
          </a:stretch>
        </p:blipFill>
        <p:spPr>
          <a:xfrm>
            <a:off x="2609926" y="0"/>
            <a:ext cx="6534074" cy="531668"/>
          </a:xfrm>
          <a:prstGeom prst="rect">
            <a:avLst/>
          </a:prstGeom>
        </p:spPr>
      </p:pic>
      <p:sp>
        <p:nvSpPr>
          <p:cNvPr id="3" name="Title 1"/>
          <p:cNvSpPr txBox="1"/>
          <p:nvPr/>
        </p:nvSpPr>
        <p:spPr>
          <a:xfrm>
            <a:off x="2411760" y="75969"/>
            <a:ext cx="5940425" cy="379730"/>
          </a:xfrm>
          <a:prstGeom prst="rect">
            <a:avLst/>
          </a:prstGeom>
        </p:spPr>
        <p:txBody>
          <a:bodyPr lIns="0" tIns="45718" rIns="0" bIns="45718"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algn="ctr" defTabSz="1218565" fontAlgn="auto">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个人所得税专项附加扣除申报方法</a:t>
            </a:r>
          </a:p>
        </p:txBody>
      </p:sp>
      <p:pic>
        <p:nvPicPr>
          <p:cNvPr id="8" name="图片 7" descr="微信图片_20181227183221.jpg"/>
          <p:cNvPicPr>
            <a:picLocks noChangeAspect="1"/>
          </p:cNvPicPr>
          <p:nvPr/>
        </p:nvPicPr>
        <p:blipFill>
          <a:blip r:embed="rId5"/>
          <a:stretch>
            <a:fillRect/>
          </a:stretch>
        </p:blipFill>
        <p:spPr>
          <a:xfrm>
            <a:off x="0" y="0"/>
            <a:ext cx="9144000" cy="5143500"/>
          </a:xfrm>
          <a:prstGeom prst="rect">
            <a:avLst/>
          </a:prstGeom>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6" name="TextBox 5"/>
          <p:cNvSpPr txBox="1"/>
          <p:nvPr/>
        </p:nvSpPr>
        <p:spPr>
          <a:xfrm>
            <a:off x="785786" y="714362"/>
            <a:ext cx="7572428" cy="1200329"/>
          </a:xfrm>
          <a:prstGeom prst="rect">
            <a:avLst/>
          </a:prstGeom>
          <a:noFill/>
        </p:spPr>
        <p:txBody>
          <a:bodyPr wrap="square" rtlCol="0">
            <a:spAutoFit/>
          </a:bodyPr>
          <a:lstStyle/>
          <a:p>
            <a:r>
              <a:rPr lang="zh-CN" altLang="en-US" dirty="0"/>
              <a:t>目前系统支持以下两种注册方式：大厅注册码注册、人脸识别认证注册。其中人脸识别认证注册仅支持居民身份证，其他证件暂不支持。纳税人可以选择任意一种方式进行注册。</a:t>
            </a:r>
          </a:p>
          <a:p>
            <a:endParaRPr lang="zh-CN" altLang="en-US" dirty="0"/>
          </a:p>
        </p:txBody>
      </p:sp>
      <p:sp>
        <p:nvSpPr>
          <p:cNvPr id="8" name="TextBox 7"/>
          <p:cNvSpPr txBox="1"/>
          <p:nvPr/>
        </p:nvSpPr>
        <p:spPr>
          <a:xfrm>
            <a:off x="500034" y="1643056"/>
            <a:ext cx="8429684" cy="2031325"/>
          </a:xfrm>
          <a:prstGeom prst="rect">
            <a:avLst/>
          </a:prstGeom>
          <a:noFill/>
        </p:spPr>
        <p:txBody>
          <a:bodyPr wrap="square" rtlCol="0">
            <a:spAutoFit/>
          </a:bodyPr>
          <a:lstStyle/>
          <a:p>
            <a:r>
              <a:rPr lang="zh-CN" altLang="en-US" b="1" dirty="0"/>
              <a:t>一、大厅注册码注册</a:t>
            </a:r>
            <a:endParaRPr lang="en-US" altLang="zh-CN" b="1" dirty="0"/>
          </a:p>
          <a:p>
            <a:r>
              <a:rPr lang="zh-CN" altLang="en-US" b="1" dirty="0"/>
              <a:t>操作步骤：</a:t>
            </a:r>
            <a:endParaRPr lang="zh-CN" altLang="en-US" dirty="0"/>
          </a:p>
          <a:p>
            <a:r>
              <a:rPr lang="en-US" altLang="zh-CN" dirty="0"/>
              <a:t>1</a:t>
            </a:r>
            <a:r>
              <a:rPr lang="zh-CN" altLang="en-US" dirty="0"/>
              <a:t>、纳税人需先到办税服务厅获取注册码，注册码有限期</a:t>
            </a:r>
            <a:r>
              <a:rPr lang="en-US" dirty="0"/>
              <a:t>7</a:t>
            </a:r>
            <a:r>
              <a:rPr lang="zh-CN" altLang="en-US" dirty="0"/>
              <a:t>天，由</a:t>
            </a:r>
            <a:r>
              <a:rPr lang="en-US" dirty="0"/>
              <a:t>6</a:t>
            </a:r>
            <a:r>
              <a:rPr lang="zh-CN" altLang="en-US" dirty="0"/>
              <a:t>位的数字、字母随机组成；</a:t>
            </a:r>
            <a:endParaRPr lang="en-US" altLang="zh-CN" dirty="0"/>
          </a:p>
          <a:p>
            <a:pPr lvl="0"/>
            <a:endParaRPr lang="zh-CN" altLang="en-US" dirty="0"/>
          </a:p>
          <a:p>
            <a:endParaRPr lang="zh-CN" altLang="en-US" b="1" dirty="0"/>
          </a:p>
          <a:p>
            <a:endParaRPr lang="zh-CN" altLang="en-US" dirty="0"/>
          </a:p>
        </p:txBody>
      </p:sp>
      <p:pic>
        <p:nvPicPr>
          <p:cNvPr id="12" name="图片 11" descr="1.jpg"/>
          <p:cNvPicPr>
            <a:picLocks noChangeAspect="1"/>
          </p:cNvPicPr>
          <p:nvPr/>
        </p:nvPicPr>
        <p:blipFill>
          <a:blip r:embed="rId5"/>
          <a:stretch>
            <a:fillRect/>
          </a:stretch>
        </p:blipFill>
        <p:spPr>
          <a:xfrm>
            <a:off x="1714480" y="2643188"/>
            <a:ext cx="6357982" cy="2305577"/>
          </a:xfrm>
          <a:prstGeom prst="rect">
            <a:avLst/>
          </a:prstGeom>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7" name="TextBox 6"/>
          <p:cNvSpPr txBox="1"/>
          <p:nvPr/>
        </p:nvSpPr>
        <p:spPr>
          <a:xfrm>
            <a:off x="142844" y="642924"/>
            <a:ext cx="9001156" cy="3416320"/>
          </a:xfrm>
          <a:prstGeom prst="rect">
            <a:avLst/>
          </a:prstGeom>
          <a:noFill/>
        </p:spPr>
        <p:txBody>
          <a:bodyPr wrap="square" rtlCol="0">
            <a:spAutoFit/>
          </a:bodyPr>
          <a:lstStyle/>
          <a:p>
            <a:r>
              <a:rPr lang="en-US" altLang="zh-CN" dirty="0"/>
              <a:t>2</a:t>
            </a:r>
            <a:r>
              <a:rPr lang="zh-CN" altLang="en-US" dirty="0"/>
              <a:t>、打开个人所得税</a:t>
            </a:r>
            <a:r>
              <a:rPr lang="en-US" dirty="0"/>
              <a:t>APP</a:t>
            </a:r>
            <a:r>
              <a:rPr lang="zh-CN" altLang="en-US" dirty="0"/>
              <a:t>系统，点击</a:t>
            </a:r>
            <a:r>
              <a:rPr lang="en-US" altLang="zh-CN" dirty="0"/>
              <a:t>【</a:t>
            </a:r>
            <a:r>
              <a:rPr lang="zh-CN" altLang="en-US" dirty="0"/>
              <a:t>注册</a:t>
            </a:r>
            <a:r>
              <a:rPr lang="en-US" altLang="zh-CN" dirty="0"/>
              <a:t>】</a:t>
            </a:r>
            <a:r>
              <a:rPr lang="zh-CN" altLang="en-US" dirty="0"/>
              <a:t>；</a:t>
            </a:r>
            <a:endParaRPr lang="en-US" altLang="zh-CN" dirty="0"/>
          </a:p>
          <a:p>
            <a:pPr lvl="0"/>
            <a:r>
              <a:rPr lang="en-US" altLang="zh-CN" dirty="0"/>
              <a:t>3</a:t>
            </a:r>
            <a:r>
              <a:rPr lang="zh-CN" altLang="en-US" dirty="0"/>
              <a:t>、选择</a:t>
            </a:r>
            <a:r>
              <a:rPr lang="en-US" altLang="zh-CN" dirty="0"/>
              <a:t>【</a:t>
            </a:r>
            <a:r>
              <a:rPr lang="zh-CN" altLang="en-US" dirty="0"/>
              <a:t>大厅注册码注册</a:t>
            </a:r>
            <a:r>
              <a:rPr lang="en-US" altLang="zh-CN" dirty="0"/>
              <a:t>】</a:t>
            </a:r>
            <a:r>
              <a:rPr lang="zh-CN" altLang="en-US" dirty="0"/>
              <a:t>方式；</a:t>
            </a:r>
          </a:p>
          <a:p>
            <a:pPr lvl="0"/>
            <a:r>
              <a:rPr lang="en-US" altLang="zh-CN" dirty="0"/>
              <a:t>4</a:t>
            </a:r>
            <a:r>
              <a:rPr lang="zh-CN" altLang="en-US" dirty="0"/>
              <a:t>、阅读并同意用户注册协议；</a:t>
            </a:r>
          </a:p>
          <a:p>
            <a:pPr lvl="0"/>
            <a:r>
              <a:rPr lang="en-US" altLang="zh-CN" dirty="0"/>
              <a:t>5</a:t>
            </a:r>
            <a:r>
              <a:rPr lang="zh-CN" altLang="en-US" dirty="0"/>
              <a:t>、如实填写身份信息，包括：注册码、证件类型、证件号码、姓名、国籍。填写的个人信息必须真实准确；</a:t>
            </a:r>
          </a:p>
          <a:p>
            <a:pPr lvl="0"/>
            <a:r>
              <a:rPr lang="en-US" altLang="zh-CN" dirty="0"/>
              <a:t>6</a:t>
            </a:r>
            <a:r>
              <a:rPr lang="zh-CN" altLang="en-US" dirty="0"/>
              <a:t>、设置登录名、密码、手机号（短信校验）完成注册，系统对登录名和密码有规则校验，设置完成后即可通过手机号</a:t>
            </a:r>
            <a:r>
              <a:rPr lang="en-US" dirty="0"/>
              <a:t>/</a:t>
            </a:r>
            <a:r>
              <a:rPr lang="zh-CN" altLang="en-US" dirty="0"/>
              <a:t>证件号码</a:t>
            </a:r>
            <a:r>
              <a:rPr lang="en-US" dirty="0"/>
              <a:t>/</a:t>
            </a:r>
            <a:r>
              <a:rPr lang="zh-CN" altLang="en-US" dirty="0"/>
              <a:t>登录名登录。</a:t>
            </a:r>
            <a:endParaRPr lang="en-US" altLang="zh-CN" dirty="0"/>
          </a:p>
          <a:p>
            <a:pPr lvl="0"/>
            <a:endParaRPr lang="zh-CN" altLang="en-US" dirty="0"/>
          </a:p>
          <a:p>
            <a:endParaRPr lang="zh-CN" altLang="en-US" dirty="0"/>
          </a:p>
          <a:p>
            <a:pPr lvl="0"/>
            <a:endParaRPr lang="en-US" altLang="zh-CN" dirty="0"/>
          </a:p>
          <a:p>
            <a:pPr lvl="0"/>
            <a:endParaRPr lang="zh-CN" altLang="en-US" dirty="0"/>
          </a:p>
          <a:p>
            <a:endParaRPr lang="zh-CN" altLang="en-US" dirty="0"/>
          </a:p>
        </p:txBody>
      </p:sp>
      <p:pic>
        <p:nvPicPr>
          <p:cNvPr id="8" name="图片 7" descr="2.jpg"/>
          <p:cNvPicPr>
            <a:picLocks noChangeAspect="1"/>
          </p:cNvPicPr>
          <p:nvPr/>
        </p:nvPicPr>
        <p:blipFill>
          <a:blip r:embed="rId5" cstate="print"/>
          <a:stretch>
            <a:fillRect/>
          </a:stretch>
        </p:blipFill>
        <p:spPr>
          <a:xfrm>
            <a:off x="357158" y="2856340"/>
            <a:ext cx="1285884" cy="2287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descr="3.jpg"/>
          <p:cNvPicPr>
            <a:picLocks noChangeAspect="1"/>
          </p:cNvPicPr>
          <p:nvPr/>
        </p:nvPicPr>
        <p:blipFill>
          <a:blip r:embed="rId6" cstate="print"/>
          <a:stretch>
            <a:fillRect/>
          </a:stretch>
        </p:blipFill>
        <p:spPr>
          <a:xfrm>
            <a:off x="2144742" y="2786063"/>
            <a:ext cx="1285884" cy="2357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descr="4.jpg"/>
          <p:cNvPicPr>
            <a:picLocks noChangeAspect="1"/>
          </p:cNvPicPr>
          <p:nvPr/>
        </p:nvPicPr>
        <p:blipFill>
          <a:blip r:embed="rId7" cstate="print"/>
          <a:stretch>
            <a:fillRect/>
          </a:stretch>
        </p:blipFill>
        <p:spPr>
          <a:xfrm>
            <a:off x="3932326" y="2786046"/>
            <a:ext cx="1248073"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13" descr="5.jpg"/>
          <p:cNvPicPr>
            <a:picLocks noChangeAspect="1"/>
          </p:cNvPicPr>
          <p:nvPr/>
        </p:nvPicPr>
        <p:blipFill>
          <a:blip r:embed="rId8" cstate="print"/>
          <a:stretch>
            <a:fillRect/>
          </a:stretch>
        </p:blipFill>
        <p:spPr>
          <a:xfrm>
            <a:off x="7572396" y="2872153"/>
            <a:ext cx="1317158" cy="2271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descr="6.jpg"/>
          <p:cNvPicPr>
            <a:picLocks noChangeAspect="1"/>
          </p:cNvPicPr>
          <p:nvPr/>
        </p:nvPicPr>
        <p:blipFill>
          <a:blip r:embed="rId9" cstate="print"/>
          <a:stretch>
            <a:fillRect/>
          </a:stretch>
        </p:blipFill>
        <p:spPr>
          <a:xfrm>
            <a:off x="5715008" y="2856341"/>
            <a:ext cx="1285884" cy="2287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右箭头 15"/>
          <p:cNvSpPr/>
          <p:nvPr/>
        </p:nvSpPr>
        <p:spPr>
          <a:xfrm>
            <a:off x="1643042" y="364332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3428992" y="364332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7072330" y="364332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5214942" y="364332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5" name="TextBox 4"/>
          <p:cNvSpPr txBox="1"/>
          <p:nvPr/>
        </p:nvSpPr>
        <p:spPr>
          <a:xfrm>
            <a:off x="428596" y="785800"/>
            <a:ext cx="8215370" cy="4247317"/>
          </a:xfrm>
          <a:prstGeom prst="rect">
            <a:avLst/>
          </a:prstGeom>
          <a:noFill/>
        </p:spPr>
        <p:txBody>
          <a:bodyPr wrap="square" rtlCol="0">
            <a:spAutoFit/>
          </a:bodyPr>
          <a:lstStyle/>
          <a:p>
            <a:r>
              <a:rPr lang="zh-CN" altLang="en-US" dirty="0"/>
              <a:t>二、</a:t>
            </a:r>
            <a:r>
              <a:rPr lang="zh-CN" altLang="en-US" b="1" dirty="0"/>
              <a:t>人脸识别认证注册</a:t>
            </a:r>
            <a:endParaRPr lang="en-US" altLang="zh-CN" b="1" dirty="0"/>
          </a:p>
          <a:p>
            <a:r>
              <a:rPr lang="zh-CN" altLang="en-US" b="1" dirty="0"/>
              <a:t>操作步骤：</a:t>
            </a:r>
            <a:endParaRPr lang="zh-CN" altLang="en-US" dirty="0"/>
          </a:p>
          <a:p>
            <a:pPr lvl="0"/>
            <a:r>
              <a:rPr lang="en-US" altLang="zh-CN" dirty="0"/>
              <a:t>1</a:t>
            </a:r>
            <a:r>
              <a:rPr lang="zh-CN" altLang="en-US" dirty="0"/>
              <a:t>、打开个人所得税</a:t>
            </a:r>
            <a:r>
              <a:rPr lang="en-US" dirty="0"/>
              <a:t>APP</a:t>
            </a:r>
            <a:r>
              <a:rPr lang="zh-CN" altLang="en-US" dirty="0"/>
              <a:t>系统，点击</a:t>
            </a:r>
            <a:r>
              <a:rPr lang="en-US" altLang="zh-CN" dirty="0"/>
              <a:t>【</a:t>
            </a:r>
            <a:r>
              <a:rPr lang="zh-CN" altLang="en-US" dirty="0"/>
              <a:t>注册</a:t>
            </a:r>
            <a:r>
              <a:rPr lang="en-US" altLang="zh-CN" dirty="0"/>
              <a:t>】</a:t>
            </a:r>
            <a:r>
              <a:rPr lang="zh-CN" altLang="en-US" dirty="0"/>
              <a:t>；</a:t>
            </a:r>
          </a:p>
          <a:p>
            <a:pPr lvl="0"/>
            <a:r>
              <a:rPr lang="en-US" altLang="zh-CN" dirty="0"/>
              <a:t>2</a:t>
            </a:r>
            <a:r>
              <a:rPr lang="zh-CN" altLang="en-US" dirty="0"/>
              <a:t>、选择</a:t>
            </a:r>
            <a:r>
              <a:rPr lang="en-US" altLang="zh-CN" dirty="0"/>
              <a:t>【</a:t>
            </a:r>
            <a:r>
              <a:rPr lang="zh-CN" altLang="en-US" dirty="0"/>
              <a:t>人脸识别认证注册</a:t>
            </a:r>
            <a:r>
              <a:rPr lang="en-US" altLang="zh-CN" dirty="0"/>
              <a:t>】</a:t>
            </a:r>
            <a:r>
              <a:rPr lang="zh-CN" altLang="en-US" dirty="0"/>
              <a:t>方式；</a:t>
            </a:r>
          </a:p>
          <a:p>
            <a:pPr lvl="0"/>
            <a:r>
              <a:rPr lang="en-US" altLang="zh-CN" dirty="0"/>
              <a:t>3</a:t>
            </a:r>
            <a:r>
              <a:rPr lang="zh-CN" altLang="en-US" dirty="0"/>
              <a:t>、阅读并同意用户注册协议；</a:t>
            </a:r>
          </a:p>
          <a:p>
            <a:pPr lvl="0"/>
            <a:r>
              <a:rPr lang="en-US" altLang="zh-CN" dirty="0"/>
              <a:t>4</a:t>
            </a:r>
            <a:r>
              <a:rPr lang="zh-CN" altLang="en-US" dirty="0"/>
              <a:t>、如实填写身份相关信息，包括：证件类型、证件号码，姓名。点击</a:t>
            </a:r>
            <a:r>
              <a:rPr lang="en-US" altLang="zh-CN" dirty="0"/>
              <a:t>【</a:t>
            </a:r>
            <a:r>
              <a:rPr lang="zh-CN" altLang="en-US" dirty="0"/>
              <a:t>开始人脸识别</a:t>
            </a:r>
            <a:r>
              <a:rPr lang="en-US" altLang="zh-CN" dirty="0"/>
              <a:t>】</a:t>
            </a:r>
            <a:r>
              <a:rPr lang="zh-CN" altLang="en-US" dirty="0"/>
              <a:t>；</a:t>
            </a:r>
          </a:p>
          <a:p>
            <a:pPr lvl="0"/>
            <a:r>
              <a:rPr lang="en-US" altLang="zh-CN" dirty="0"/>
              <a:t>5</a:t>
            </a:r>
            <a:r>
              <a:rPr lang="zh-CN" altLang="en-US" dirty="0"/>
              <a:t>、垂直握紧手机进行拍摄，系统调用公安接口进行比对验证，验证通过后会跳转到登录设置页面；</a:t>
            </a:r>
            <a:endParaRPr lang="en-US" altLang="zh-CN" dirty="0"/>
          </a:p>
          <a:p>
            <a:r>
              <a:rPr lang="en-US" altLang="zh-CN" dirty="0"/>
              <a:t>6</a:t>
            </a:r>
            <a:r>
              <a:rPr lang="zh-CN" altLang="en-US" dirty="0"/>
              <a:t>、设置登录名、密码、手机号（需短信校验）完成注册；系统对登录名和密码有规则校验，设置完成后即可通过手机号</a:t>
            </a:r>
            <a:r>
              <a:rPr lang="en-US" dirty="0"/>
              <a:t>/</a:t>
            </a:r>
            <a:r>
              <a:rPr lang="zh-CN" altLang="en-US" dirty="0"/>
              <a:t>证件号码</a:t>
            </a:r>
            <a:r>
              <a:rPr lang="en-US" dirty="0"/>
              <a:t>/</a:t>
            </a:r>
            <a:r>
              <a:rPr lang="zh-CN" altLang="en-US" dirty="0"/>
              <a:t>登录名登录。</a:t>
            </a:r>
          </a:p>
          <a:p>
            <a:pPr lvl="0"/>
            <a:endParaRPr lang="zh-CN" altLang="en-US" dirty="0"/>
          </a:p>
          <a:p>
            <a:endParaRPr lang="en-US" altLang="zh-CN" b="1" dirty="0"/>
          </a:p>
          <a:p>
            <a:endParaRPr lang="zh-CN" altLang="en-US" b="1" dirty="0"/>
          </a:p>
          <a:p>
            <a:endParaRPr lang="zh-CN" altLang="en-US"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grpSp>
        <p:nvGrpSpPr>
          <p:cNvPr id="8" name="组合 7"/>
          <p:cNvGrpSpPr/>
          <p:nvPr/>
        </p:nvGrpSpPr>
        <p:grpSpPr>
          <a:xfrm>
            <a:off x="214282" y="642924"/>
            <a:ext cx="4572032" cy="2286016"/>
            <a:chOff x="-71470" y="0"/>
            <a:chExt cx="9106879" cy="5143500"/>
          </a:xfrm>
        </p:grpSpPr>
        <p:pic>
          <p:nvPicPr>
            <p:cNvPr id="5" name="图片 4" descr="7.jpg"/>
            <p:cNvPicPr>
              <a:picLocks noChangeAspect="1"/>
            </p:cNvPicPr>
            <p:nvPr/>
          </p:nvPicPr>
          <p:blipFill>
            <a:blip r:embed="rId5" cstate="print"/>
            <a:stretch>
              <a:fillRect/>
            </a:stretch>
          </p:blipFill>
          <p:spPr>
            <a:xfrm>
              <a:off x="-71470" y="0"/>
              <a:ext cx="2891773"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descr="8.jpg"/>
            <p:cNvPicPr>
              <a:picLocks noChangeAspect="1"/>
            </p:cNvPicPr>
            <p:nvPr/>
          </p:nvPicPr>
          <p:blipFill>
            <a:blip r:embed="rId6" cstate="print"/>
            <a:stretch>
              <a:fillRect/>
            </a:stretch>
          </p:blipFill>
          <p:spPr>
            <a:xfrm>
              <a:off x="3126113" y="0"/>
              <a:ext cx="2891773"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descr="9.jpg"/>
            <p:cNvPicPr>
              <a:picLocks noChangeAspect="1"/>
            </p:cNvPicPr>
            <p:nvPr/>
          </p:nvPicPr>
          <p:blipFill>
            <a:blip r:embed="rId7" cstate="print"/>
            <a:stretch>
              <a:fillRect/>
            </a:stretch>
          </p:blipFill>
          <p:spPr>
            <a:xfrm>
              <a:off x="6143636" y="0"/>
              <a:ext cx="2891773"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5" name="组合 14"/>
          <p:cNvGrpSpPr/>
          <p:nvPr/>
        </p:nvGrpSpPr>
        <p:grpSpPr>
          <a:xfrm>
            <a:off x="3857620" y="3000378"/>
            <a:ext cx="5072098" cy="2000282"/>
            <a:chOff x="0" y="0"/>
            <a:chExt cx="9035409" cy="5143500"/>
          </a:xfrm>
        </p:grpSpPr>
        <p:pic>
          <p:nvPicPr>
            <p:cNvPr id="12" name="图片 11" descr="10.jpg"/>
            <p:cNvPicPr>
              <a:picLocks noChangeAspect="1"/>
            </p:cNvPicPr>
            <p:nvPr/>
          </p:nvPicPr>
          <p:blipFill>
            <a:blip r:embed="rId8" cstate="print"/>
            <a:stretch>
              <a:fillRect/>
            </a:stretch>
          </p:blipFill>
          <p:spPr>
            <a:xfrm>
              <a:off x="0" y="0"/>
              <a:ext cx="2891773"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descr="11.jpg"/>
            <p:cNvPicPr>
              <a:picLocks noChangeAspect="1"/>
            </p:cNvPicPr>
            <p:nvPr/>
          </p:nvPicPr>
          <p:blipFill>
            <a:blip r:embed="rId9"/>
            <a:stretch>
              <a:fillRect/>
            </a:stretch>
          </p:blipFill>
          <p:spPr>
            <a:xfrm>
              <a:off x="3000364" y="0"/>
              <a:ext cx="3072056"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13" descr="12.jpg"/>
            <p:cNvPicPr>
              <a:picLocks noChangeAspect="1"/>
            </p:cNvPicPr>
            <p:nvPr/>
          </p:nvPicPr>
          <p:blipFill>
            <a:blip r:embed="rId10" cstate="print"/>
            <a:stretch>
              <a:fillRect/>
            </a:stretch>
          </p:blipFill>
          <p:spPr>
            <a:xfrm>
              <a:off x="6143636" y="0"/>
              <a:ext cx="2891773" cy="514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7" name="上弧形箭头 16"/>
          <p:cNvSpPr/>
          <p:nvPr/>
        </p:nvSpPr>
        <p:spPr>
          <a:xfrm>
            <a:off x="5214942" y="1857370"/>
            <a:ext cx="1857388" cy="571504"/>
          </a:xfrm>
          <a:prstGeom prst="curved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p:nvPr/>
        </p:nvSpPr>
        <p:spPr>
          <a:xfrm>
            <a:off x="3850640" y="669925"/>
            <a:ext cx="4909185" cy="4364990"/>
          </a:xfrm>
          <a:prstGeom prst="rect">
            <a:avLst/>
          </a:prstGeom>
          <a:solidFill>
            <a:srgbClr val="0053A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215900" bIns="34290" numCol="1" spcCol="0" rtlCol="0" fromWordArt="0" anchor="ctr" anchorCtr="0" forceAA="0" compatLnSpc="1">
            <a:noAutofit/>
          </a:bodyPr>
          <a:lstStyle/>
          <a:p>
            <a:pPr marL="274955" lvl="0" indent="-274955" algn="just" defTabSz="911225">
              <a:lnSpc>
                <a:spcPct val="150000"/>
              </a:lnSpc>
              <a:buSzPct val="70000"/>
              <a:buFont typeface="Wingdings" panose="05000000000000000000" charset="0"/>
              <a:buChar char="l"/>
            </a:pPr>
            <a:r>
              <a:rPr lang="zh-CN" altLang="en-US" dirty="0">
                <a:solidFill>
                  <a:srgbClr val="FFFFFF"/>
                </a:solidFill>
                <a:latin typeface="+mn-ea"/>
                <a:sym typeface="+mn-ea"/>
              </a:rPr>
              <a:t>２０１８年８月３１日，第十三届全国人民代表大会常务委员会第五次会议通过《关于修改&lt;中华人民共和国个人所得税法&gt;的决定》。</a:t>
            </a:r>
          </a:p>
          <a:p>
            <a:pPr marL="274955" lvl="0" indent="-274955" algn="just" defTabSz="911225">
              <a:lnSpc>
                <a:spcPct val="150000"/>
              </a:lnSpc>
              <a:buSzPct val="70000"/>
              <a:buFont typeface="Wingdings" panose="05000000000000000000" charset="0"/>
              <a:buChar char="l"/>
            </a:pPr>
            <a:r>
              <a:rPr lang="zh-CN" altLang="en-US" dirty="0">
                <a:solidFill>
                  <a:srgbClr val="FFFFFF"/>
                </a:solidFill>
                <a:latin typeface="+mn-ea"/>
                <a:sym typeface="+mn-ea"/>
              </a:rPr>
              <a:t>决定拟自2019年1月1日起施行。</a:t>
            </a:r>
          </a:p>
          <a:p>
            <a:pPr marL="274955" lvl="0" indent="-274955" algn="just" defTabSz="911225">
              <a:lnSpc>
                <a:spcPct val="150000"/>
              </a:lnSpc>
              <a:buSzPct val="70000"/>
              <a:buFont typeface="Wingdings" panose="05000000000000000000" charset="0"/>
              <a:buChar char="l"/>
            </a:pPr>
            <a:r>
              <a:rPr lang="zh-CN" altLang="en-US" dirty="0">
                <a:solidFill>
                  <a:srgbClr val="FFFFFF"/>
                </a:solidFill>
                <a:latin typeface="+mn-ea"/>
                <a:sym typeface="+mn-ea"/>
              </a:rPr>
              <a:t>拟自2018年10月1日至2018年12月31日，先将工资、薪金所得基本减除费用标准提高至每月5000元；让纳税人尽快享受到个税改革的红利。</a:t>
            </a:r>
          </a:p>
        </p:txBody>
      </p:sp>
      <p:pic>
        <p:nvPicPr>
          <p:cNvPr id="5" name="图片 4"/>
          <p:cNvPicPr>
            <a:picLocks noChangeAspect="1"/>
          </p:cNvPicPr>
          <p:nvPr/>
        </p:nvPicPr>
        <p:blipFill>
          <a:blip r:embed="rId3"/>
          <a:stretch>
            <a:fillRect/>
          </a:stretch>
        </p:blipFill>
        <p:spPr>
          <a:xfrm>
            <a:off x="371475" y="653415"/>
            <a:ext cx="3257550" cy="2095500"/>
          </a:xfrm>
          <a:prstGeom prst="rect">
            <a:avLst/>
          </a:prstGeom>
        </p:spPr>
      </p:pic>
      <p:pic>
        <p:nvPicPr>
          <p:cNvPr id="6" name="图片 5"/>
          <p:cNvPicPr>
            <a:picLocks noChangeAspect="1"/>
          </p:cNvPicPr>
          <p:nvPr/>
        </p:nvPicPr>
        <p:blipFill>
          <a:blip r:embed="rId4"/>
          <a:stretch>
            <a:fillRect/>
          </a:stretch>
        </p:blipFill>
        <p:spPr>
          <a:xfrm>
            <a:off x="276225" y="2825115"/>
            <a:ext cx="3352800" cy="2286000"/>
          </a:xfrm>
          <a:prstGeom prst="rect">
            <a:avLst/>
          </a:prstGeom>
        </p:spPr>
      </p:pic>
      <p:pic>
        <p:nvPicPr>
          <p:cNvPr id="4" name="图片 3"/>
          <p:cNvPicPr>
            <a:picLocks noChangeAspect="1"/>
          </p:cNvPicPr>
          <p:nvPr/>
        </p:nvPicPr>
        <p:blipFill>
          <a:blip r:embed="rId5"/>
          <a:stretch>
            <a:fillRect/>
          </a:stretch>
        </p:blipFill>
        <p:spPr>
          <a:xfrm>
            <a:off x="2609926" y="0"/>
            <a:ext cx="6534074" cy="531668"/>
          </a:xfrm>
          <a:prstGeom prst="rect">
            <a:avLst/>
          </a:prstGeom>
        </p:spPr>
      </p:pic>
      <p:sp>
        <p:nvSpPr>
          <p:cNvPr id="7" name="文本框 6"/>
          <p:cNvSpPr txBox="1"/>
          <p:nvPr/>
        </p:nvSpPr>
        <p:spPr>
          <a:xfrm>
            <a:off x="4139952" y="35646"/>
            <a:ext cx="3916680" cy="460375"/>
          </a:xfrm>
          <a:prstGeom prst="rect">
            <a:avLst/>
          </a:prstGeom>
          <a:noFill/>
        </p:spPr>
        <p:txBody>
          <a:bodyPr wrap="square" rtlCol="0">
            <a:spAutoFit/>
          </a:bodyPr>
          <a:lstStyle/>
          <a:p>
            <a:r>
              <a:rPr lang="zh-CN" altLang="en-US" sz="2400" b="1" dirty="0">
                <a:solidFill>
                  <a:schemeClr val="bg1"/>
                </a:solidFill>
              </a:rPr>
              <a:t>新个人所得税改革情况</a:t>
            </a:r>
          </a:p>
        </p:txBody>
      </p:sp>
      <p:pic>
        <p:nvPicPr>
          <p:cNvPr id="9" name="图片 8"/>
          <p:cNvPicPr>
            <a:picLocks noChangeAspect="1"/>
          </p:cNvPicPr>
          <p:nvPr/>
        </p:nvPicPr>
        <p:blipFill>
          <a:blip r:embed="rId6"/>
          <a:stretch>
            <a:fillRect/>
          </a:stretch>
        </p:blipFill>
        <p:spPr>
          <a:xfrm>
            <a:off x="16222" y="1"/>
            <a:ext cx="2593704" cy="5316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16222" y="1"/>
            <a:ext cx="2593704" cy="531668"/>
          </a:xfrm>
          <a:prstGeom prst="rect">
            <a:avLst/>
          </a:prstGeom>
        </p:spPr>
      </p:pic>
      <p:pic>
        <p:nvPicPr>
          <p:cNvPr id="10" name="图片 9"/>
          <p:cNvPicPr>
            <a:picLocks noChangeAspect="1"/>
          </p:cNvPicPr>
          <p:nvPr/>
        </p:nvPicPr>
        <p:blipFill>
          <a:blip r:embed="rId4"/>
          <a:stretch>
            <a:fillRect/>
          </a:stretch>
        </p:blipFill>
        <p:spPr>
          <a:xfrm>
            <a:off x="2609926" y="0"/>
            <a:ext cx="6534074" cy="531668"/>
          </a:xfrm>
          <a:prstGeom prst="rect">
            <a:avLst/>
          </a:prstGeom>
        </p:spPr>
      </p:pic>
      <p:sp>
        <p:nvSpPr>
          <p:cNvPr id="11" name="文本框 10"/>
          <p:cNvSpPr txBox="1"/>
          <p:nvPr/>
        </p:nvSpPr>
        <p:spPr>
          <a:xfrm>
            <a:off x="2256037" y="35646"/>
            <a:ext cx="6094095" cy="460375"/>
          </a:xfrm>
          <a:prstGeom prst="rect">
            <a:avLst/>
          </a:prstGeom>
          <a:noFill/>
        </p:spPr>
        <p:txBody>
          <a:bodyPr wrap="square" rtlCol="0">
            <a:spAutoFit/>
          </a:bodyPr>
          <a:lstStyle/>
          <a:p>
            <a:pPr algn="ctr"/>
            <a:r>
              <a:rPr lang="zh-CN" altLang="en-US" sz="2400" b="1" dirty="0">
                <a:solidFill>
                  <a:schemeClr val="bg1"/>
                </a:solidFill>
              </a:rPr>
              <a:t>专项附加扣除事项办理途径</a:t>
            </a:r>
          </a:p>
        </p:txBody>
      </p:sp>
      <p:sp>
        <p:nvSpPr>
          <p:cNvPr id="6" name="TextBox 5"/>
          <p:cNvSpPr txBox="1"/>
          <p:nvPr/>
        </p:nvSpPr>
        <p:spPr>
          <a:xfrm>
            <a:off x="500034" y="714362"/>
            <a:ext cx="8143932" cy="1754326"/>
          </a:xfrm>
          <a:prstGeom prst="rect">
            <a:avLst/>
          </a:prstGeom>
          <a:noFill/>
        </p:spPr>
        <p:txBody>
          <a:bodyPr wrap="square" rtlCol="0">
            <a:spAutoFit/>
          </a:bodyPr>
          <a:lstStyle/>
          <a:p>
            <a:r>
              <a:rPr lang="zh-CN" altLang="en-US" b="1" dirty="0"/>
              <a:t>实名登录</a:t>
            </a:r>
          </a:p>
          <a:p>
            <a:r>
              <a:rPr lang="en-US" dirty="0"/>
              <a:t> </a:t>
            </a:r>
            <a:r>
              <a:rPr lang="zh-CN" altLang="en-US" dirty="0"/>
              <a:t>开通自然人办税服务平台账号后，可直接登录</a:t>
            </a:r>
            <a:r>
              <a:rPr lang="en-US" dirty="0"/>
              <a:t>APP</a:t>
            </a:r>
            <a:r>
              <a:rPr lang="zh-CN" altLang="en-US" dirty="0"/>
              <a:t>进行相关信息采集、修改和维护等操作。</a:t>
            </a:r>
          </a:p>
          <a:p>
            <a:r>
              <a:rPr lang="zh-CN" altLang="en-US" b="1" dirty="0"/>
              <a:t>首页</a:t>
            </a:r>
          </a:p>
          <a:p>
            <a:r>
              <a:rPr lang="zh-CN" altLang="en-US" dirty="0"/>
              <a:t>登录成功后可以在首页查看个人所得税最新政策、进行申报、备案等操作。</a:t>
            </a:r>
          </a:p>
          <a:p>
            <a:endParaRPr lang="zh-CN" altLang="en-US" dirty="0"/>
          </a:p>
        </p:txBody>
      </p:sp>
      <p:pic>
        <p:nvPicPr>
          <p:cNvPr id="7" name="图片 6" descr="13.jpg"/>
          <p:cNvPicPr>
            <a:picLocks noChangeAspect="1"/>
          </p:cNvPicPr>
          <p:nvPr/>
        </p:nvPicPr>
        <p:blipFill>
          <a:blip r:embed="rId5"/>
          <a:stretch>
            <a:fillRect/>
          </a:stretch>
        </p:blipFill>
        <p:spPr>
          <a:xfrm>
            <a:off x="3321835" y="2198158"/>
            <a:ext cx="2500330" cy="2945342"/>
          </a:xfrm>
          <a:prstGeom prst="rect">
            <a:avLst/>
          </a:prstGeom>
          <a:ln>
            <a:noFill/>
          </a:ln>
          <a:effectLst>
            <a:softEdge rad="112500"/>
          </a:effec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2" name="矩形 61"/>
          <p:cNvSpPr/>
          <p:nvPr>
            <p:custDataLst>
              <p:tags r:id="rId2"/>
            </p:custDataLst>
          </p:nvPr>
        </p:nvSpPr>
        <p:spPr>
          <a:xfrm rot="19394674">
            <a:off x="5900538" y="2258873"/>
            <a:ext cx="691060" cy="1039229"/>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54" name="椭圆 53"/>
          <p:cNvSpPr/>
          <p:nvPr>
            <p:custDataLst>
              <p:tags r:id="rId3"/>
            </p:custDataLst>
          </p:nvPr>
        </p:nvSpPr>
        <p:spPr>
          <a:xfrm>
            <a:off x="5524500" y="1916906"/>
            <a:ext cx="739379" cy="7393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3300" dirty="0">
                <a:solidFill>
                  <a:srgbClr val="FFFFFF"/>
                </a:solidFill>
                <a:latin typeface="华文琥珀" panose="02010800040101010101" pitchFamily="2" charset="-122"/>
                <a:ea typeface="华文琥珀" panose="02010800040101010101" pitchFamily="2" charset="-122"/>
              </a:rPr>
              <a:t>听</a:t>
            </a:r>
          </a:p>
        </p:txBody>
      </p:sp>
      <p:sp>
        <p:nvSpPr>
          <p:cNvPr id="63" name="矩形 62"/>
          <p:cNvSpPr/>
          <p:nvPr>
            <p:custDataLst>
              <p:tags r:id="rId4"/>
            </p:custDataLst>
          </p:nvPr>
        </p:nvSpPr>
        <p:spPr>
          <a:xfrm rot="19394674">
            <a:off x="4959728" y="2258873"/>
            <a:ext cx="691060" cy="1039229"/>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4" name="椭圆 63"/>
          <p:cNvSpPr/>
          <p:nvPr>
            <p:custDataLst>
              <p:tags r:id="rId5"/>
            </p:custDataLst>
          </p:nvPr>
        </p:nvSpPr>
        <p:spPr>
          <a:xfrm>
            <a:off x="4582716" y="1916906"/>
            <a:ext cx="739378" cy="739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3300" dirty="0">
                <a:solidFill>
                  <a:srgbClr val="FFFFFF"/>
                </a:solidFill>
                <a:latin typeface="华文琥珀" panose="02010800040101010101" pitchFamily="2" charset="-122"/>
                <a:ea typeface="华文琥珀" panose="02010800040101010101" pitchFamily="2" charset="-122"/>
              </a:rPr>
              <a:t>聆</a:t>
            </a:r>
          </a:p>
        </p:txBody>
      </p:sp>
      <p:sp>
        <p:nvSpPr>
          <p:cNvPr id="65" name="矩形 64"/>
          <p:cNvSpPr/>
          <p:nvPr>
            <p:custDataLst>
              <p:tags r:id="rId6"/>
            </p:custDataLst>
          </p:nvPr>
        </p:nvSpPr>
        <p:spPr>
          <a:xfrm rot="19394674">
            <a:off x="4018918" y="2258873"/>
            <a:ext cx="691060" cy="1039229"/>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6" name="椭圆 65"/>
          <p:cNvSpPr/>
          <p:nvPr>
            <p:custDataLst>
              <p:tags r:id="rId7"/>
            </p:custDataLst>
          </p:nvPr>
        </p:nvSpPr>
        <p:spPr>
          <a:xfrm>
            <a:off x="3642122" y="1916906"/>
            <a:ext cx="739378" cy="739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3300">
                <a:solidFill>
                  <a:srgbClr val="FFFFFF"/>
                </a:solidFill>
                <a:latin typeface="华文琥珀" panose="02010800040101010101" pitchFamily="2" charset="-122"/>
                <a:ea typeface="华文琥珀" panose="02010800040101010101" pitchFamily="2" charset="-122"/>
              </a:rPr>
              <a:t>谢</a:t>
            </a:r>
          </a:p>
        </p:txBody>
      </p:sp>
      <p:sp>
        <p:nvSpPr>
          <p:cNvPr id="67" name="矩形 66"/>
          <p:cNvSpPr/>
          <p:nvPr>
            <p:custDataLst>
              <p:tags r:id="rId8"/>
            </p:custDataLst>
          </p:nvPr>
        </p:nvSpPr>
        <p:spPr>
          <a:xfrm rot="19394674">
            <a:off x="3078107" y="2258873"/>
            <a:ext cx="691060" cy="1039229"/>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68" name="椭圆 67"/>
          <p:cNvSpPr/>
          <p:nvPr>
            <p:custDataLst>
              <p:tags r:id="rId9"/>
            </p:custDataLst>
          </p:nvPr>
        </p:nvSpPr>
        <p:spPr>
          <a:xfrm>
            <a:off x="2701529" y="1916906"/>
            <a:ext cx="739378" cy="739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3300" dirty="0">
                <a:solidFill>
                  <a:srgbClr val="FFFFFF"/>
                </a:solidFill>
                <a:latin typeface="华文琥珀" panose="02010800040101010101" pitchFamily="2" charset="-122"/>
                <a:ea typeface="华文琥珀" panose="02010800040101010101" pitchFamily="2" charset="-122"/>
              </a:rPr>
              <a:t>谢</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54" grpId="0" bldLvl="0" animBg="1"/>
      <p:bldP spid="63" grpId="0" bldLvl="0" animBg="1"/>
      <p:bldP spid="64" grpId="0" bldLvl="0" animBg="1"/>
      <p:bldP spid="65" grpId="0" bldLvl="0" animBg="1"/>
      <p:bldP spid="66" grpId="0" bldLvl="0" animBg="1"/>
      <p:bldP spid="67" grpId="0" bldLvl="0" animBg="1"/>
      <p:bldP spid="6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794760" y="790575"/>
            <a:ext cx="4737735" cy="3827780"/>
          </a:xfrm>
          <a:prstGeom prst="rect">
            <a:avLst/>
          </a:prstGeom>
          <a:solidFill>
            <a:srgbClr val="0053A3"/>
          </a:solidFill>
        </p:spPr>
        <p:txBody>
          <a:bodyPr wrap="square" rIns="179705" rtlCol="0" anchor="t">
            <a:spAutoFit/>
          </a:bodyPr>
          <a:lstStyle/>
          <a:p>
            <a:pPr marL="285750" indent="-285750" algn="just">
              <a:lnSpc>
                <a:spcPct val="120000"/>
              </a:lnSpc>
              <a:buSzPct val="70000"/>
              <a:buFont typeface="Wingdings" panose="05000000000000000000" charset="0"/>
              <a:buChar char="l"/>
            </a:pPr>
            <a:r>
              <a:rPr lang="zh-CN" altLang="en-US">
                <a:solidFill>
                  <a:schemeClr val="bg1"/>
                </a:solidFill>
                <a:sym typeface="+mn-ea"/>
              </a:rPr>
              <a:t>2018年12月18日，李克强总理签署《中华人民共和国国务院令》（第707号）。</a:t>
            </a:r>
          </a:p>
          <a:p>
            <a:pPr marL="285750" indent="-285750" algn="just">
              <a:lnSpc>
                <a:spcPct val="120000"/>
              </a:lnSpc>
              <a:buSzPct val="70000"/>
              <a:buFont typeface="Wingdings" panose="05000000000000000000" charset="0"/>
              <a:buChar char="l"/>
            </a:pPr>
            <a:r>
              <a:rPr lang="zh-CN" altLang="en-US">
                <a:solidFill>
                  <a:schemeClr val="bg1"/>
                </a:solidFill>
                <a:sym typeface="+mn-ea"/>
              </a:rPr>
              <a:t>2018年12月</a:t>
            </a:r>
            <a:r>
              <a:rPr lang="en-US" altLang="zh-CN">
                <a:solidFill>
                  <a:schemeClr val="bg1"/>
                </a:solidFill>
                <a:sym typeface="+mn-ea"/>
              </a:rPr>
              <a:t>22</a:t>
            </a:r>
            <a:r>
              <a:rPr lang="zh-CN" altLang="en-US">
                <a:solidFill>
                  <a:schemeClr val="bg1"/>
                </a:solidFill>
                <a:sym typeface="+mn-ea"/>
              </a:rPr>
              <a:t>日，对外</a:t>
            </a:r>
            <a:r>
              <a:rPr lang="zh-CN" altLang="en-US">
                <a:solidFill>
                  <a:schemeClr val="bg1"/>
                </a:solidFill>
              </a:rPr>
              <a:t>公布了修订后的《中华人民共和国个人所得税法实施条例》，自2019年1月1日起施行。</a:t>
            </a:r>
          </a:p>
          <a:p>
            <a:pPr marL="285750" indent="-285750" algn="just">
              <a:lnSpc>
                <a:spcPct val="120000"/>
              </a:lnSpc>
              <a:buSzPct val="70000"/>
              <a:buFont typeface="Wingdings" panose="05000000000000000000" charset="0"/>
              <a:buChar char="l"/>
            </a:pPr>
            <a:r>
              <a:rPr lang="zh-CN" altLang="en-US">
                <a:solidFill>
                  <a:schemeClr val="bg1"/>
                </a:solidFill>
                <a:sym typeface="+mn-ea"/>
              </a:rPr>
              <a:t>2018年12月</a:t>
            </a:r>
            <a:r>
              <a:rPr lang="en-US" altLang="zh-CN">
                <a:solidFill>
                  <a:schemeClr val="bg1"/>
                </a:solidFill>
                <a:sym typeface="+mn-ea"/>
              </a:rPr>
              <a:t>22</a:t>
            </a:r>
            <a:r>
              <a:rPr lang="zh-CN" altLang="en-US">
                <a:solidFill>
                  <a:schemeClr val="bg1"/>
                </a:solidFill>
                <a:sym typeface="+mn-ea"/>
              </a:rPr>
              <a:t>日，</a:t>
            </a:r>
            <a:r>
              <a:rPr lang="zh-CN" altLang="en-US">
                <a:solidFill>
                  <a:schemeClr val="bg1"/>
                </a:solidFill>
              </a:rPr>
              <a:t>国务院印发《个人所得税专项附加扣除暂行办法》（国发〔2018〕41号）。</a:t>
            </a:r>
          </a:p>
          <a:p>
            <a:pPr marL="285750" indent="-285750" algn="just">
              <a:lnSpc>
                <a:spcPct val="130000"/>
              </a:lnSpc>
              <a:buSzPct val="70000"/>
              <a:buFont typeface="Wingdings" panose="05000000000000000000" charset="0"/>
              <a:buChar char="l"/>
            </a:pPr>
            <a:r>
              <a:rPr lang="zh-CN" altLang="en-US">
                <a:solidFill>
                  <a:schemeClr val="bg1"/>
                </a:solidFill>
                <a:sym typeface="+mn-ea"/>
              </a:rPr>
              <a:t>2018年12月</a:t>
            </a:r>
            <a:r>
              <a:rPr lang="en-US" altLang="zh-CN">
                <a:solidFill>
                  <a:schemeClr val="bg1"/>
                </a:solidFill>
                <a:sym typeface="+mn-ea"/>
              </a:rPr>
              <a:t>24</a:t>
            </a:r>
            <a:r>
              <a:rPr lang="zh-CN" altLang="en-US">
                <a:solidFill>
                  <a:schemeClr val="bg1"/>
                </a:solidFill>
                <a:sym typeface="+mn-ea"/>
              </a:rPr>
              <a:t>日，国务院新闻办举行国务院政策例行吹风会，介绍了个人所得税改革相关情况。</a:t>
            </a:r>
            <a:endParaRPr lang="zh-CN" altLang="en-US">
              <a:solidFill>
                <a:schemeClr val="bg1"/>
              </a:solidFill>
            </a:endParaRPr>
          </a:p>
        </p:txBody>
      </p:sp>
      <p:pic>
        <p:nvPicPr>
          <p:cNvPr id="5" name="图片 4"/>
          <p:cNvPicPr>
            <a:picLocks noChangeAspect="1"/>
          </p:cNvPicPr>
          <p:nvPr/>
        </p:nvPicPr>
        <p:blipFill>
          <a:blip r:embed="rId3"/>
          <a:stretch>
            <a:fillRect/>
          </a:stretch>
        </p:blipFill>
        <p:spPr>
          <a:xfrm>
            <a:off x="833120" y="779145"/>
            <a:ext cx="2726690" cy="1905000"/>
          </a:xfrm>
          <a:prstGeom prst="rect">
            <a:avLst/>
          </a:prstGeom>
        </p:spPr>
      </p:pic>
      <p:pic>
        <p:nvPicPr>
          <p:cNvPr id="7" name="图片 6"/>
          <p:cNvPicPr>
            <a:picLocks noChangeAspect="1"/>
          </p:cNvPicPr>
          <p:nvPr/>
        </p:nvPicPr>
        <p:blipFill>
          <a:blip r:embed="rId4" cstate="print"/>
          <a:stretch>
            <a:fillRect/>
          </a:stretch>
        </p:blipFill>
        <p:spPr>
          <a:xfrm>
            <a:off x="832485" y="2776220"/>
            <a:ext cx="2727325" cy="1842135"/>
          </a:xfrm>
          <a:prstGeom prst="rect">
            <a:avLst/>
          </a:prstGeom>
        </p:spPr>
      </p:pic>
      <p:sp>
        <p:nvSpPr>
          <p:cNvPr id="8" name="文本框 7"/>
          <p:cNvSpPr txBox="1"/>
          <p:nvPr/>
        </p:nvSpPr>
        <p:spPr>
          <a:xfrm>
            <a:off x="2947511" y="24765"/>
            <a:ext cx="3916680" cy="460375"/>
          </a:xfrm>
          <a:prstGeom prst="rect">
            <a:avLst/>
          </a:prstGeom>
          <a:noFill/>
        </p:spPr>
        <p:txBody>
          <a:bodyPr wrap="square" rtlCol="0">
            <a:spAutoFit/>
          </a:bodyPr>
          <a:lstStyle/>
          <a:p>
            <a:r>
              <a:rPr lang="zh-CN" altLang="en-US" sz="2400" b="1">
                <a:solidFill>
                  <a:schemeClr val="bg1"/>
                </a:solidFill>
              </a:rPr>
              <a:t>新个人所得税改革情况</a:t>
            </a:r>
          </a:p>
        </p:txBody>
      </p:sp>
      <p:pic>
        <p:nvPicPr>
          <p:cNvPr id="9" name="图片 8"/>
          <p:cNvPicPr>
            <a:picLocks noChangeAspect="1"/>
          </p:cNvPicPr>
          <p:nvPr/>
        </p:nvPicPr>
        <p:blipFill>
          <a:blip r:embed="rId5"/>
          <a:stretch>
            <a:fillRect/>
          </a:stretch>
        </p:blipFill>
        <p:spPr>
          <a:xfrm>
            <a:off x="2609926" y="0"/>
            <a:ext cx="6534074" cy="531668"/>
          </a:xfrm>
          <a:prstGeom prst="rect">
            <a:avLst/>
          </a:prstGeom>
        </p:spPr>
      </p:pic>
      <p:sp>
        <p:nvSpPr>
          <p:cNvPr id="10" name="文本框 9"/>
          <p:cNvSpPr txBox="1"/>
          <p:nvPr/>
        </p:nvSpPr>
        <p:spPr>
          <a:xfrm>
            <a:off x="4139952" y="35646"/>
            <a:ext cx="3916680" cy="460375"/>
          </a:xfrm>
          <a:prstGeom prst="rect">
            <a:avLst/>
          </a:prstGeom>
          <a:noFill/>
        </p:spPr>
        <p:txBody>
          <a:bodyPr wrap="square" rtlCol="0">
            <a:spAutoFit/>
          </a:bodyPr>
          <a:lstStyle/>
          <a:p>
            <a:r>
              <a:rPr lang="zh-CN" altLang="en-US" sz="2400" b="1" dirty="0">
                <a:solidFill>
                  <a:schemeClr val="bg1"/>
                </a:solidFill>
              </a:rPr>
              <a:t>新个人所得税改革情况</a:t>
            </a:r>
          </a:p>
        </p:txBody>
      </p:sp>
      <p:pic>
        <p:nvPicPr>
          <p:cNvPr id="11" name="图片 10"/>
          <p:cNvPicPr>
            <a:picLocks noChangeAspect="1"/>
          </p:cNvPicPr>
          <p:nvPr/>
        </p:nvPicPr>
        <p:blipFill>
          <a:blip r:embed="rId6"/>
          <a:stretch>
            <a:fillRect/>
          </a:stretch>
        </p:blipFill>
        <p:spPr>
          <a:xfrm>
            <a:off x="16222" y="1"/>
            <a:ext cx="2593704" cy="5316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53025" y="621736"/>
            <a:ext cx="6596063" cy="1082993"/>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8551" tIns="34276" rIns="68551" bIns="34276" numCol="1" rtlCol="0" anchor="t" anchorCtr="0" compatLnSpc="1"/>
          <a:lstStyle/>
          <a:p>
            <a:pPr fontAlgn="base">
              <a:spcBef>
                <a:spcPct val="0"/>
              </a:spcBef>
              <a:spcAft>
                <a:spcPct val="0"/>
              </a:spcAft>
              <a:defRPr/>
            </a:pPr>
            <a:endParaRPr lang="zh-CN" altLang="en-US" sz="1350" kern="0">
              <a:solidFill>
                <a:srgbClr val="BC0000"/>
              </a:solidFill>
              <a:latin typeface="+mj-ea"/>
              <a:ea typeface="+mj-ea"/>
            </a:endParaRPr>
          </a:p>
        </p:txBody>
      </p:sp>
      <p:sp>
        <p:nvSpPr>
          <p:cNvPr id="4" name="标题 1"/>
          <p:cNvSpPr txBox="1"/>
          <p:nvPr/>
        </p:nvSpPr>
        <p:spPr>
          <a:xfrm>
            <a:off x="1820228" y="953998"/>
            <a:ext cx="4829651" cy="41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square" lIns="50259" tIns="25130" rIns="50259"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C00000"/>
                </a:solidFill>
                <a:latin typeface="Arial" panose="020B0604020202020204" pitchFamily="34" charset="0"/>
                <a:sym typeface="Arial" panose="020B0604020202020204" pitchFamily="34" charset="0"/>
              </a:rPr>
              <a:t>建立对综合所得按年计税的制度</a:t>
            </a:r>
          </a:p>
        </p:txBody>
      </p:sp>
      <p:sp>
        <p:nvSpPr>
          <p:cNvPr id="5" name="矩形 4"/>
          <p:cNvSpPr/>
          <p:nvPr/>
        </p:nvSpPr>
        <p:spPr>
          <a:xfrm>
            <a:off x="253024" y="1855332"/>
            <a:ext cx="5709522" cy="903267"/>
          </a:xfrm>
          <a:prstGeom prst="rect">
            <a:avLst/>
          </a:prstGeom>
          <a:noFill/>
          <a:ln w="19050" cap="flat" cmpd="sng" algn="ctr">
            <a:solidFill>
              <a:srgbClr val="C00000"/>
            </a:solidFill>
            <a:prstDash val="sysDot"/>
          </a:ln>
          <a:effectLst/>
        </p:spPr>
        <p:txBody>
          <a:bodyPr lIns="68578" tIns="34289" rIns="68578" bIns="34289" rtlCol="0" anchor="ctr"/>
          <a:lstStyle/>
          <a:p>
            <a:pPr algn="ctr">
              <a:defRPr/>
            </a:pPr>
            <a:endParaRPr lang="zh-CN" altLang="en-US" sz="3000" b="1" kern="0" dirty="0">
              <a:solidFill>
                <a:srgbClr val="FFFDFB"/>
              </a:solidFill>
              <a:latin typeface="Arial" panose="020B0604020202020204"/>
              <a:ea typeface="微软雅黑" panose="020B0503020204020204" pitchFamily="34" charset="-122"/>
            </a:endParaRPr>
          </a:p>
        </p:txBody>
      </p:sp>
      <p:sp>
        <p:nvSpPr>
          <p:cNvPr id="6" name="矩形 5"/>
          <p:cNvSpPr/>
          <p:nvPr/>
        </p:nvSpPr>
        <p:spPr>
          <a:xfrm>
            <a:off x="206432" y="1834331"/>
            <a:ext cx="5756114" cy="929005"/>
          </a:xfrm>
          <a:prstGeom prst="rect">
            <a:avLst/>
          </a:prstGeom>
          <a:noFill/>
        </p:spPr>
        <p:txBody>
          <a:bodyPr wrap="square" lIns="68578" tIns="34289" rIns="68578" bIns="34289">
            <a:spAutoFit/>
          </a:bodyPr>
          <a:lstStyle/>
          <a:p>
            <a:pPr algn="just">
              <a:lnSpc>
                <a:spcPct val="140000"/>
              </a:lnSpc>
              <a:defRPr/>
            </a:pPr>
            <a:r>
              <a:rPr lang="zh-CN" altLang="en-US"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此次改革，将工资薪金、劳务报酬、稿酬和特许权使用费</a:t>
            </a:r>
            <a:r>
              <a:rPr lang="en-US" altLang="zh-CN"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4</a:t>
            </a:r>
            <a:r>
              <a:rPr lang="zh-CN" altLang="en-US"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项劳动性所得纳入综合征税范围。</a:t>
            </a:r>
            <a:endParaRPr lang="zh-CN" altLang="en-US" sz="2000" b="1"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bwMode="auto">
          <a:xfrm>
            <a:off x="784223" y="2791229"/>
            <a:ext cx="873649" cy="860590"/>
          </a:xfrm>
          <a:prstGeom prst="ellipse">
            <a:avLst/>
          </a:prstGeom>
          <a:solidFill>
            <a:srgbClr val="C00000"/>
          </a:solidFill>
          <a:ln w="9525" cap="flat" cmpd="sng" algn="ctr">
            <a:solidFill>
              <a:schemeClr val="tx1"/>
            </a:solidFill>
            <a:prstDash val="solid"/>
            <a:round/>
            <a:headEnd type="none" w="med" len="med"/>
            <a:tailEnd type="none" w="med" len="med"/>
          </a:ln>
        </p:spPr>
        <p:txBody>
          <a:bodyPr vert="horz" wrap="square" lIns="91437" tIns="45718" rIns="91437" bIns="45718" numCol="1" rtlCol="0" anchor="t" anchorCtr="0" compatLnSpc="1"/>
          <a:lstStyle/>
          <a:p>
            <a:pPr algn="r" defTabSz="1218565" rtl="0"/>
            <a:endParaRPr lang="zh-CN" altLang="en-US" sz="1350" dirty="0"/>
          </a:p>
        </p:txBody>
      </p:sp>
      <p:sp>
        <p:nvSpPr>
          <p:cNvPr id="8" name="椭圆 7"/>
          <p:cNvSpPr/>
          <p:nvPr/>
        </p:nvSpPr>
        <p:spPr bwMode="auto">
          <a:xfrm>
            <a:off x="2234252" y="2791475"/>
            <a:ext cx="856360" cy="860343"/>
          </a:xfrm>
          <a:prstGeom prst="ellipse">
            <a:avLst/>
          </a:prstGeom>
          <a:solidFill>
            <a:srgbClr val="C00000"/>
          </a:solidFill>
          <a:ln w="9525" cap="flat" cmpd="sng" algn="ctr">
            <a:solidFill>
              <a:schemeClr val="tx1"/>
            </a:solidFill>
            <a:prstDash val="solid"/>
            <a:round/>
            <a:headEnd type="none" w="med" len="med"/>
            <a:tailEnd type="none" w="med" len="med"/>
          </a:ln>
        </p:spPr>
        <p:txBody>
          <a:bodyPr vert="horz" wrap="square" lIns="91437" tIns="45718" rIns="91437" bIns="45718" numCol="1" rtlCol="0" anchor="t" anchorCtr="0" compatLnSpc="1"/>
          <a:lstStyle/>
          <a:p>
            <a:pPr algn="r" defTabSz="1218565" rtl="0"/>
            <a:endParaRPr lang="zh-CN" altLang="en-US" sz="1350" dirty="0"/>
          </a:p>
        </p:txBody>
      </p:sp>
      <p:sp>
        <p:nvSpPr>
          <p:cNvPr id="9" name="椭圆 8"/>
          <p:cNvSpPr/>
          <p:nvPr/>
        </p:nvSpPr>
        <p:spPr bwMode="auto">
          <a:xfrm>
            <a:off x="3604747" y="2791475"/>
            <a:ext cx="877967" cy="860344"/>
          </a:xfrm>
          <a:prstGeom prst="ellipse">
            <a:avLst/>
          </a:prstGeom>
          <a:solidFill>
            <a:srgbClr val="C00000"/>
          </a:solidFill>
          <a:ln w="9525" cap="flat" cmpd="sng" algn="ctr">
            <a:solidFill>
              <a:schemeClr val="tx1"/>
            </a:solidFill>
            <a:prstDash val="solid"/>
            <a:round/>
            <a:headEnd type="none" w="med" len="med"/>
            <a:tailEnd type="none" w="med" len="med"/>
          </a:ln>
        </p:spPr>
        <p:txBody>
          <a:bodyPr vert="horz" wrap="square" lIns="91437" tIns="45718" rIns="91437" bIns="45718" numCol="1" rtlCol="0" anchor="t" anchorCtr="0" compatLnSpc="1"/>
          <a:lstStyle/>
          <a:p>
            <a:pPr algn="r" defTabSz="1218565" rtl="0"/>
            <a:endParaRPr lang="zh-CN" altLang="en-US" sz="1350" dirty="0"/>
          </a:p>
        </p:txBody>
      </p:sp>
      <p:sp>
        <p:nvSpPr>
          <p:cNvPr id="10" name="椭圆 9"/>
          <p:cNvSpPr/>
          <p:nvPr/>
        </p:nvSpPr>
        <p:spPr bwMode="auto">
          <a:xfrm>
            <a:off x="5061629" y="2791475"/>
            <a:ext cx="860447" cy="860343"/>
          </a:xfrm>
          <a:prstGeom prst="ellipse">
            <a:avLst/>
          </a:prstGeom>
          <a:solidFill>
            <a:srgbClr val="C00000"/>
          </a:solidFill>
          <a:ln w="9525" cap="flat" cmpd="sng" algn="ctr">
            <a:solidFill>
              <a:schemeClr val="tx1"/>
            </a:solidFill>
            <a:prstDash val="solid"/>
            <a:round/>
            <a:headEnd type="none" w="med" len="med"/>
            <a:tailEnd type="none" w="med" len="med"/>
          </a:ln>
        </p:spPr>
        <p:txBody>
          <a:bodyPr vert="horz" wrap="square" lIns="91437" tIns="45718" rIns="91437" bIns="45718" numCol="1" rtlCol="0" anchor="t" anchorCtr="0" compatLnSpc="1"/>
          <a:lstStyle/>
          <a:p>
            <a:pPr algn="r" defTabSz="1218565" rtl="0"/>
            <a:endParaRPr lang="zh-CN" altLang="en-US" sz="1350" dirty="0"/>
          </a:p>
        </p:txBody>
      </p:sp>
      <p:sp>
        <p:nvSpPr>
          <p:cNvPr id="11" name="TextBox 10"/>
          <p:cNvSpPr txBox="1"/>
          <p:nvPr/>
        </p:nvSpPr>
        <p:spPr>
          <a:xfrm>
            <a:off x="958846" y="2932690"/>
            <a:ext cx="524510" cy="505460"/>
          </a:xfrm>
          <a:prstGeom prst="rect">
            <a:avLst/>
          </a:prstGeom>
          <a:noFill/>
        </p:spPr>
        <p:txBody>
          <a:bodyPr wrap="none" lIns="91437" tIns="45718" rIns="91437" bIns="45718" rtlCol="0">
            <a:spAutoFit/>
          </a:bodyPr>
          <a:lstStyle/>
          <a:p>
            <a:r>
              <a:rPr lang="zh-CN" altLang="en-US" sz="1350" b="1" dirty="0">
                <a:solidFill>
                  <a:schemeClr val="bg1"/>
                </a:solidFill>
              </a:rPr>
              <a:t>工资</a:t>
            </a:r>
            <a:endParaRPr lang="en-US" altLang="zh-CN" sz="1350" b="1" dirty="0">
              <a:solidFill>
                <a:schemeClr val="bg1"/>
              </a:solidFill>
            </a:endParaRPr>
          </a:p>
          <a:p>
            <a:r>
              <a:rPr lang="zh-CN" altLang="en-US" sz="1350" b="1" dirty="0">
                <a:solidFill>
                  <a:schemeClr val="bg1"/>
                </a:solidFill>
              </a:rPr>
              <a:t>薪金</a:t>
            </a:r>
          </a:p>
        </p:txBody>
      </p:sp>
      <p:sp>
        <p:nvSpPr>
          <p:cNvPr id="12" name="TextBox 11"/>
          <p:cNvSpPr txBox="1"/>
          <p:nvPr/>
        </p:nvSpPr>
        <p:spPr>
          <a:xfrm>
            <a:off x="2401163" y="2927934"/>
            <a:ext cx="524510" cy="505460"/>
          </a:xfrm>
          <a:prstGeom prst="rect">
            <a:avLst/>
          </a:prstGeom>
          <a:noFill/>
        </p:spPr>
        <p:txBody>
          <a:bodyPr wrap="none" lIns="91437" tIns="45718" rIns="91437" bIns="45718" rtlCol="0">
            <a:spAutoFit/>
          </a:bodyPr>
          <a:lstStyle/>
          <a:p>
            <a:r>
              <a:rPr lang="zh-CN" altLang="en-US" sz="1350" b="1" dirty="0">
                <a:solidFill>
                  <a:schemeClr val="bg1"/>
                </a:solidFill>
              </a:rPr>
              <a:t>劳务</a:t>
            </a:r>
            <a:endParaRPr lang="en-US" altLang="zh-CN" sz="1350" b="1" dirty="0">
              <a:solidFill>
                <a:schemeClr val="bg1"/>
              </a:solidFill>
            </a:endParaRPr>
          </a:p>
          <a:p>
            <a:r>
              <a:rPr lang="zh-CN" altLang="en-US" sz="1350" b="1" dirty="0">
                <a:solidFill>
                  <a:schemeClr val="bg1"/>
                </a:solidFill>
              </a:rPr>
              <a:t>报酬</a:t>
            </a:r>
            <a:endParaRPr lang="en-US" altLang="zh-CN" sz="1350" b="1" dirty="0">
              <a:solidFill>
                <a:schemeClr val="bg1"/>
              </a:solidFill>
            </a:endParaRPr>
          </a:p>
        </p:txBody>
      </p:sp>
      <p:sp>
        <p:nvSpPr>
          <p:cNvPr id="13" name="TextBox 12"/>
          <p:cNvSpPr txBox="1"/>
          <p:nvPr/>
        </p:nvSpPr>
        <p:spPr>
          <a:xfrm>
            <a:off x="3795191" y="3072711"/>
            <a:ext cx="524510" cy="297815"/>
          </a:xfrm>
          <a:prstGeom prst="rect">
            <a:avLst/>
          </a:prstGeom>
          <a:noFill/>
        </p:spPr>
        <p:txBody>
          <a:bodyPr wrap="none" lIns="91437" tIns="45718" rIns="91437" bIns="45718" rtlCol="0">
            <a:spAutoFit/>
          </a:bodyPr>
          <a:lstStyle/>
          <a:p>
            <a:r>
              <a:rPr lang="zh-CN" altLang="en-US" sz="1350" b="1" dirty="0">
                <a:solidFill>
                  <a:schemeClr val="bg1"/>
                </a:solidFill>
              </a:rPr>
              <a:t>稿酬</a:t>
            </a:r>
            <a:endParaRPr lang="en-US" altLang="zh-CN" sz="1350" b="1" dirty="0">
              <a:solidFill>
                <a:schemeClr val="bg1"/>
              </a:solidFill>
            </a:endParaRPr>
          </a:p>
        </p:txBody>
      </p:sp>
      <p:sp>
        <p:nvSpPr>
          <p:cNvPr id="14" name="TextBox 13"/>
          <p:cNvSpPr txBox="1"/>
          <p:nvPr/>
        </p:nvSpPr>
        <p:spPr>
          <a:xfrm>
            <a:off x="5143575" y="2927861"/>
            <a:ext cx="695960" cy="505460"/>
          </a:xfrm>
          <a:prstGeom prst="rect">
            <a:avLst/>
          </a:prstGeom>
          <a:noFill/>
        </p:spPr>
        <p:txBody>
          <a:bodyPr wrap="none" lIns="91437" tIns="45718" rIns="91437" bIns="45718" rtlCol="0">
            <a:spAutoFit/>
          </a:bodyPr>
          <a:lstStyle/>
          <a:p>
            <a:r>
              <a:rPr lang="zh-CN" altLang="en-US" sz="1350" b="1" dirty="0">
                <a:solidFill>
                  <a:schemeClr val="bg1"/>
                </a:solidFill>
              </a:rPr>
              <a:t>特许权</a:t>
            </a:r>
            <a:endParaRPr lang="en-US" altLang="zh-CN" sz="1350" b="1" dirty="0">
              <a:solidFill>
                <a:schemeClr val="bg1"/>
              </a:solidFill>
            </a:endParaRPr>
          </a:p>
          <a:p>
            <a:r>
              <a:rPr lang="zh-CN" altLang="en-US" sz="1350" b="1" dirty="0">
                <a:solidFill>
                  <a:schemeClr val="bg1"/>
                </a:solidFill>
              </a:rPr>
              <a:t>使用费</a:t>
            </a:r>
            <a:endParaRPr lang="en-US" altLang="zh-CN" sz="1350" b="1" dirty="0">
              <a:solidFill>
                <a:schemeClr val="bg1"/>
              </a:solidFill>
            </a:endParaRPr>
          </a:p>
        </p:txBody>
      </p:sp>
      <p:cxnSp>
        <p:nvCxnSpPr>
          <p:cNvPr id="15" name="直接连接符 14"/>
          <p:cNvCxnSpPr>
            <a:stCxn id="7" idx="4"/>
          </p:cNvCxnSpPr>
          <p:nvPr/>
        </p:nvCxnSpPr>
        <p:spPr bwMode="auto">
          <a:xfrm flipH="1">
            <a:off x="1221047" y="3651820"/>
            <a:ext cx="1" cy="417399"/>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6" name="直接连接符 15"/>
          <p:cNvCxnSpPr/>
          <p:nvPr/>
        </p:nvCxnSpPr>
        <p:spPr bwMode="auto">
          <a:xfrm flipH="1">
            <a:off x="2662432" y="3651818"/>
            <a:ext cx="1" cy="417399"/>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7" name="直接连接符 16"/>
          <p:cNvCxnSpPr/>
          <p:nvPr/>
        </p:nvCxnSpPr>
        <p:spPr bwMode="auto">
          <a:xfrm flipH="1">
            <a:off x="4057729" y="3651820"/>
            <a:ext cx="1" cy="417399"/>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8" name="直接连接符 17"/>
          <p:cNvCxnSpPr/>
          <p:nvPr/>
        </p:nvCxnSpPr>
        <p:spPr bwMode="auto">
          <a:xfrm flipH="1">
            <a:off x="5491851" y="3651820"/>
            <a:ext cx="1" cy="417399"/>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9" name="直接连接符 18"/>
          <p:cNvCxnSpPr/>
          <p:nvPr/>
        </p:nvCxnSpPr>
        <p:spPr bwMode="auto">
          <a:xfrm>
            <a:off x="1209953" y="4069218"/>
            <a:ext cx="4281899"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bwMode="auto">
          <a:xfrm flipH="1">
            <a:off x="3327736" y="4069219"/>
            <a:ext cx="1" cy="417399"/>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1" name="矩形 20"/>
          <p:cNvSpPr/>
          <p:nvPr/>
        </p:nvSpPr>
        <p:spPr bwMode="auto">
          <a:xfrm>
            <a:off x="2527636" y="4486617"/>
            <a:ext cx="1600200" cy="498022"/>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37" tIns="45718" rIns="91437" bIns="45718" numCol="1" rtlCol="0" anchor="t" anchorCtr="0" compatLnSpc="1"/>
          <a:lstStyle/>
          <a:p>
            <a:pPr algn="ctr" defTabSz="1218565" rtl="0"/>
            <a:r>
              <a:rPr lang="zh-CN" altLang="en-US" sz="2400" b="1" dirty="0">
                <a:solidFill>
                  <a:schemeClr val="bg2">
                    <a:lumMod val="10000"/>
                  </a:schemeClr>
                </a:solidFill>
              </a:rPr>
              <a:t>综合所得</a:t>
            </a:r>
          </a:p>
        </p:txBody>
      </p:sp>
      <p:sp>
        <p:nvSpPr>
          <p:cNvPr id="22" name="TextBox 21"/>
          <p:cNvSpPr txBox="1"/>
          <p:nvPr/>
        </p:nvSpPr>
        <p:spPr>
          <a:xfrm>
            <a:off x="6358040" y="2671167"/>
            <a:ext cx="2565583" cy="1026795"/>
          </a:xfrm>
          <a:prstGeom prst="rect">
            <a:avLst/>
          </a:prstGeom>
        </p:spPr>
        <p:style>
          <a:lnRef idx="2">
            <a:schemeClr val="accent2"/>
          </a:lnRef>
          <a:fillRef idx="1">
            <a:schemeClr val="lt1"/>
          </a:fillRef>
          <a:effectRef idx="0">
            <a:schemeClr val="accent2"/>
          </a:effectRef>
          <a:fontRef idx="minor">
            <a:schemeClr val="dk1"/>
          </a:fontRef>
        </p:style>
        <p:txBody>
          <a:bodyPr wrap="square" lIns="91437" tIns="45718" rIns="91437" bIns="45718" rtlCol="0">
            <a:spAutoFit/>
          </a:bodyPr>
          <a:lstStyle/>
          <a:p>
            <a:r>
              <a:rPr lang="zh-CN" altLang="en-US" sz="2025" b="1" dirty="0">
                <a:ln w="3175">
                  <a:noFill/>
                </a:ln>
                <a:solidFill>
                  <a:srgbClr val="C00000"/>
                </a:solidFill>
              </a:rPr>
              <a:t>代扣代缴、自行申报</a:t>
            </a:r>
            <a:endParaRPr lang="en-US" altLang="zh-CN" sz="2025" b="1" dirty="0">
              <a:ln w="3175">
                <a:noFill/>
              </a:ln>
              <a:solidFill>
                <a:srgbClr val="C00000"/>
              </a:solidFill>
            </a:endParaRPr>
          </a:p>
          <a:p>
            <a:r>
              <a:rPr lang="zh-CN" altLang="en-US" sz="2025" b="1" dirty="0">
                <a:ln w="3175">
                  <a:noFill/>
                </a:ln>
                <a:solidFill>
                  <a:srgbClr val="C00000"/>
                </a:solidFill>
              </a:rPr>
              <a:t>汇算清缴、多退少补</a:t>
            </a:r>
            <a:endParaRPr lang="en-US" altLang="zh-CN" sz="2025" b="1" dirty="0">
              <a:ln w="3175">
                <a:noFill/>
              </a:ln>
              <a:solidFill>
                <a:srgbClr val="C00000"/>
              </a:solidFill>
            </a:endParaRPr>
          </a:p>
          <a:p>
            <a:r>
              <a:rPr lang="zh-CN" altLang="en-US" sz="2025" b="1" dirty="0">
                <a:ln w="3175">
                  <a:noFill/>
                </a:ln>
                <a:solidFill>
                  <a:srgbClr val="C00000"/>
                </a:solidFill>
              </a:rPr>
              <a:t>优化服务、事后抽查</a:t>
            </a:r>
            <a:endParaRPr lang="en-US" altLang="zh-CN" sz="2025" b="1" dirty="0">
              <a:ln w="3175">
                <a:noFill/>
              </a:ln>
              <a:solidFill>
                <a:srgbClr val="C00000"/>
              </a:solidFill>
            </a:endParaRPr>
          </a:p>
        </p:txBody>
      </p:sp>
      <p:sp>
        <p:nvSpPr>
          <p:cNvPr id="23" name="TextBox 22"/>
          <p:cNvSpPr txBox="1"/>
          <p:nvPr/>
        </p:nvSpPr>
        <p:spPr>
          <a:xfrm>
            <a:off x="6317615" y="1834515"/>
            <a:ext cx="2647315" cy="1013460"/>
          </a:xfrm>
          <a:prstGeom prst="rect">
            <a:avLst/>
          </a:prstGeom>
          <a:noFill/>
        </p:spPr>
        <p:txBody>
          <a:bodyPr wrap="square" lIns="91437" tIns="45718" rIns="91437" bIns="45718" rtlCol="0">
            <a:spAutoFit/>
          </a:bodyPr>
          <a:lstStyle/>
          <a:p>
            <a:r>
              <a:rPr lang="zh-CN" altLang="en-US" sz="2000" b="1" dirty="0">
                <a:solidFill>
                  <a:schemeClr val="tx1">
                    <a:lumMod val="50000"/>
                  </a:schemeClr>
                </a:solidFill>
              </a:rPr>
              <a:t>在按年计税的基础上，实行</a:t>
            </a:r>
            <a:r>
              <a:rPr lang="zh-CN" altLang="en-US" sz="2000" b="1" dirty="0">
                <a:solidFill>
                  <a:schemeClr val="tx1">
                    <a:lumMod val="50000"/>
                  </a:schemeClr>
                </a:solidFill>
                <a:sym typeface="+mn-ea"/>
              </a:rPr>
              <a:t>的征管制度。</a:t>
            </a:r>
          </a:p>
          <a:p>
            <a:endParaRPr lang="zh-CN" altLang="en-US" sz="2000" b="1" dirty="0">
              <a:solidFill>
                <a:schemeClr val="tx1">
                  <a:lumMod val="50000"/>
                </a:schemeClr>
              </a:solidFill>
            </a:endParaRPr>
          </a:p>
        </p:txBody>
      </p:sp>
      <p:grpSp>
        <p:nvGrpSpPr>
          <p:cNvPr id="25" name="组合 12"/>
          <p:cNvGrpSpPr/>
          <p:nvPr/>
        </p:nvGrpSpPr>
        <p:grpSpPr>
          <a:xfrm>
            <a:off x="-627605" y="256345"/>
            <a:ext cx="2431580" cy="1898180"/>
            <a:chOff x="11230" y="1502"/>
            <a:chExt cx="7501" cy="5855"/>
          </a:xfrm>
        </p:grpSpPr>
        <p:pic>
          <p:nvPicPr>
            <p:cNvPr id="26" name="图片 25" descr="dcdb51866c632d22e974df1ec94d5121"/>
            <p:cNvPicPr>
              <a:picLocks noChangeAspect="1"/>
            </p:cNvPicPr>
            <p:nvPr/>
          </p:nvPicPr>
          <p:blipFill>
            <a:blip r:embed="rId3" cstate="print"/>
            <a:stretch>
              <a:fillRect/>
            </a:stretch>
          </p:blipFill>
          <p:spPr>
            <a:xfrm>
              <a:off x="11230" y="1502"/>
              <a:ext cx="7501" cy="5855"/>
            </a:xfrm>
            <a:prstGeom prst="rect">
              <a:avLst/>
            </a:prstGeom>
          </p:spPr>
        </p:pic>
        <p:sp>
          <p:nvSpPr>
            <p:cNvPr id="27" name="TextBox 4"/>
            <p:cNvSpPr txBox="1"/>
            <p:nvPr/>
          </p:nvSpPr>
          <p:spPr>
            <a:xfrm>
              <a:off x="13997" y="2747"/>
              <a:ext cx="2972" cy="2844"/>
            </a:xfrm>
            <a:prstGeom prst="rect">
              <a:avLst/>
            </a:prstGeom>
            <a:noFill/>
          </p:spPr>
          <p:txBody>
            <a:bodyPr wrap="square" rtlCol="0" anchor="ctr">
              <a:spAutoFit/>
            </a:bodyPr>
            <a:lstStyle/>
            <a:p>
              <a:pPr algn="ctr" defTabSz="685165">
                <a:defRPr/>
              </a:pPr>
              <a:r>
                <a:rPr lang="en-US" altLang="zh-CN" sz="54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1</a:t>
              </a:r>
            </a:p>
          </p:txBody>
        </p:sp>
      </p:grpSp>
      <p:pic>
        <p:nvPicPr>
          <p:cNvPr id="30" name="图片 29"/>
          <p:cNvPicPr>
            <a:picLocks noChangeAspect="1"/>
          </p:cNvPicPr>
          <p:nvPr/>
        </p:nvPicPr>
        <p:blipFill>
          <a:blip r:embed="rId4"/>
          <a:stretch>
            <a:fillRect/>
          </a:stretch>
        </p:blipFill>
        <p:spPr>
          <a:xfrm>
            <a:off x="16222" y="1"/>
            <a:ext cx="2593704" cy="531668"/>
          </a:xfrm>
          <a:prstGeom prst="rect">
            <a:avLst/>
          </a:prstGeom>
        </p:spPr>
      </p:pic>
      <p:pic>
        <p:nvPicPr>
          <p:cNvPr id="29" name="图片 28"/>
          <p:cNvPicPr>
            <a:picLocks noChangeAspect="1"/>
          </p:cNvPicPr>
          <p:nvPr/>
        </p:nvPicPr>
        <p:blipFill>
          <a:blip r:embed="rId5"/>
          <a:stretch>
            <a:fillRect/>
          </a:stretch>
        </p:blipFill>
        <p:spPr>
          <a:xfrm>
            <a:off x="2609926" y="0"/>
            <a:ext cx="6534074" cy="531668"/>
          </a:xfrm>
          <a:prstGeom prst="rect">
            <a:avLst/>
          </a:prstGeom>
        </p:spPr>
      </p:pic>
      <p:sp>
        <p:nvSpPr>
          <p:cNvPr id="28" name="文本框 27"/>
          <p:cNvSpPr txBox="1"/>
          <p:nvPr/>
        </p:nvSpPr>
        <p:spPr>
          <a:xfrm>
            <a:off x="3415877" y="31575"/>
            <a:ext cx="3916680" cy="460375"/>
          </a:xfrm>
          <a:prstGeom prst="rect">
            <a:avLst/>
          </a:prstGeom>
          <a:noFill/>
        </p:spPr>
        <p:txBody>
          <a:bodyPr wrap="square" rtlCol="0">
            <a:spAutoFit/>
          </a:bodyPr>
          <a:lstStyle/>
          <a:p>
            <a:pPr algn="ctr"/>
            <a:r>
              <a:rPr lang="zh-CN" altLang="en-US" sz="2400" b="1" dirty="0">
                <a:solidFill>
                  <a:schemeClr val="bg1"/>
                </a:solidFill>
              </a:rPr>
              <a:t>新个税法四大亮点</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90629"/>
            <a:ext cx="2358551" cy="3269555"/>
          </a:xfrm>
          <a:prstGeom prst="rect">
            <a:avLst/>
          </a:prstGeom>
        </p:spPr>
      </p:pic>
      <p:sp>
        <p:nvSpPr>
          <p:cNvPr id="4" name="矩形 3"/>
          <p:cNvSpPr/>
          <p:nvPr/>
        </p:nvSpPr>
        <p:spPr>
          <a:xfrm>
            <a:off x="2414270" y="2247265"/>
            <a:ext cx="6239510" cy="1379220"/>
          </a:xfrm>
          <a:prstGeom prst="rect">
            <a:avLst/>
          </a:prstGeom>
        </p:spPr>
        <p:style>
          <a:lnRef idx="2">
            <a:schemeClr val="accent4"/>
          </a:lnRef>
          <a:fillRef idx="1">
            <a:schemeClr val="lt1"/>
          </a:fillRef>
          <a:effectRef idx="0">
            <a:schemeClr val="accent4"/>
          </a:effectRef>
          <a:fontRef idx="minor">
            <a:schemeClr val="dk1"/>
          </a:fontRef>
        </p:style>
        <p:txBody>
          <a:bodyPr wrap="square" lIns="68578" tIns="34289" rIns="68578" bIns="34289">
            <a:spAutoFit/>
          </a:bodyPr>
          <a:lstStyle/>
          <a:p>
            <a:pPr>
              <a:lnSpc>
                <a:spcPct val="140000"/>
              </a:lnSpc>
              <a:defRPr/>
            </a:pP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综合考虑居民基本生活消费支出的变化，兼顾一定前瞻性，将综合所得的基本减除费用从原来的</a:t>
            </a:r>
            <a:r>
              <a:rPr lang="en-US" altLang="zh-CN"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3500</a:t>
            </a: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元</a:t>
            </a:r>
            <a:r>
              <a:rPr lang="en-US" altLang="zh-CN"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月提高到</a:t>
            </a:r>
            <a:r>
              <a:rPr lang="en-US" altLang="zh-CN"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5000</a:t>
            </a: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元</a:t>
            </a:r>
            <a:r>
              <a:rPr lang="en-US" altLang="zh-CN"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月（每年</a:t>
            </a:r>
            <a:r>
              <a:rPr lang="en-US" altLang="zh-CN"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6</a:t>
            </a:r>
            <a:r>
              <a:rPr lang="zh-CN" altLang="en-US" sz="2025"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万元）。</a:t>
            </a:r>
          </a:p>
        </p:txBody>
      </p:sp>
      <p:sp>
        <p:nvSpPr>
          <p:cNvPr id="5" name="矩形 4"/>
          <p:cNvSpPr/>
          <p:nvPr/>
        </p:nvSpPr>
        <p:spPr bwMode="auto">
          <a:xfrm>
            <a:off x="2057876" y="843596"/>
            <a:ext cx="6596063" cy="1082993"/>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8551" tIns="34276" rIns="68551" bIns="34276" numCol="1" rtlCol="0" anchor="t" anchorCtr="0" compatLnSpc="1"/>
          <a:lstStyle/>
          <a:p>
            <a:pPr fontAlgn="base">
              <a:spcBef>
                <a:spcPct val="0"/>
              </a:spcBef>
              <a:spcAft>
                <a:spcPct val="0"/>
              </a:spcAft>
              <a:defRPr/>
            </a:pPr>
            <a:endParaRPr lang="zh-CN" altLang="en-US" sz="1350" kern="0">
              <a:solidFill>
                <a:srgbClr val="BC0000"/>
              </a:solidFill>
              <a:latin typeface="+mj-ea"/>
              <a:ea typeface="+mj-ea"/>
            </a:endParaRPr>
          </a:p>
        </p:txBody>
      </p:sp>
      <p:sp>
        <p:nvSpPr>
          <p:cNvPr id="6" name="标题 1"/>
          <p:cNvSpPr txBox="1"/>
          <p:nvPr/>
        </p:nvSpPr>
        <p:spPr>
          <a:xfrm>
            <a:off x="3520441" y="1083943"/>
            <a:ext cx="5133499" cy="41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square" lIns="50259" tIns="25130" rIns="50259"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C00000"/>
                </a:solidFill>
                <a:latin typeface="Arial" panose="020B0604020202020204" pitchFamily="34" charset="0"/>
                <a:sym typeface="Arial" panose="020B0604020202020204" pitchFamily="34" charset="0"/>
              </a:rPr>
              <a:t>适当提高基本减除费用标准</a:t>
            </a:r>
          </a:p>
        </p:txBody>
      </p:sp>
      <p:grpSp>
        <p:nvGrpSpPr>
          <p:cNvPr id="7" name="组合 14"/>
          <p:cNvGrpSpPr/>
          <p:nvPr/>
        </p:nvGrpSpPr>
        <p:grpSpPr>
          <a:xfrm>
            <a:off x="1186498" y="435749"/>
            <a:ext cx="2431580" cy="1898180"/>
            <a:chOff x="11230" y="622"/>
            <a:chExt cx="7501" cy="5855"/>
          </a:xfrm>
        </p:grpSpPr>
        <p:pic>
          <p:nvPicPr>
            <p:cNvPr id="8" name="图片 7" descr="dcdb51866c632d22e974df1ec94d5121"/>
            <p:cNvPicPr>
              <a:picLocks noChangeAspect="1"/>
            </p:cNvPicPr>
            <p:nvPr/>
          </p:nvPicPr>
          <p:blipFill>
            <a:blip r:embed="rId4" cstate="print"/>
            <a:stretch>
              <a:fillRect/>
            </a:stretch>
          </p:blipFill>
          <p:spPr>
            <a:xfrm>
              <a:off x="11230" y="622"/>
              <a:ext cx="7501" cy="5855"/>
            </a:xfrm>
            <a:prstGeom prst="rect">
              <a:avLst/>
            </a:prstGeom>
          </p:spPr>
        </p:pic>
        <p:sp>
          <p:nvSpPr>
            <p:cNvPr id="9" name="TextBox 4"/>
            <p:cNvSpPr txBox="1"/>
            <p:nvPr/>
          </p:nvSpPr>
          <p:spPr>
            <a:xfrm>
              <a:off x="13997" y="1994"/>
              <a:ext cx="2972" cy="2844"/>
            </a:xfrm>
            <a:prstGeom prst="rect">
              <a:avLst/>
            </a:prstGeom>
            <a:noFill/>
          </p:spPr>
          <p:txBody>
            <a:bodyPr wrap="square" rtlCol="0" anchor="ctr">
              <a:spAutoFit/>
            </a:bodyPr>
            <a:lstStyle/>
            <a:p>
              <a:pPr algn="ctr" defTabSz="685165">
                <a:defRPr/>
              </a:pPr>
              <a:r>
                <a:rPr lang="en-US" altLang="zh-CN" sz="54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2</a:t>
              </a:r>
            </a:p>
          </p:txBody>
        </p:sp>
      </p:grpSp>
      <p:sp>
        <p:nvSpPr>
          <p:cNvPr id="11" name="TextBox 10"/>
          <p:cNvSpPr txBox="1"/>
          <p:nvPr/>
        </p:nvSpPr>
        <p:spPr>
          <a:xfrm>
            <a:off x="2414270" y="3947160"/>
            <a:ext cx="6240145" cy="646327"/>
          </a:xfrm>
          <a:prstGeom prst="rect">
            <a:avLst/>
          </a:prstGeom>
        </p:spPr>
        <p:style>
          <a:lnRef idx="2">
            <a:schemeClr val="accent1"/>
          </a:lnRef>
          <a:fillRef idx="1">
            <a:schemeClr val="lt1"/>
          </a:fillRef>
          <a:effectRef idx="0">
            <a:schemeClr val="accent1"/>
          </a:effectRef>
          <a:fontRef idx="minor">
            <a:schemeClr val="dk1"/>
          </a:fontRef>
        </p:style>
        <p:txBody>
          <a:bodyPr wrap="square" lIns="91437" tIns="45718" rIns="91437" bIns="45718" rtlCol="0">
            <a:spAutoFit/>
          </a:bodyPr>
          <a:lstStyle/>
          <a:p>
            <a:pPr algn="l"/>
            <a:r>
              <a:rPr lang="en-US" altLang="zh-CN" dirty="0"/>
              <a:t>2018</a:t>
            </a:r>
            <a:r>
              <a:rPr lang="zh-CN" altLang="en-US" dirty="0"/>
              <a:t>年</a:t>
            </a:r>
            <a:r>
              <a:rPr lang="en-US" altLang="zh-CN" dirty="0"/>
              <a:t>10</a:t>
            </a:r>
            <a:r>
              <a:rPr lang="zh-CN" altLang="en-US" dirty="0"/>
              <a:t>月，全国个人所得税减税</a:t>
            </a:r>
            <a:r>
              <a:rPr lang="en-US" altLang="zh-CN" dirty="0"/>
              <a:t>316</a:t>
            </a:r>
            <a:r>
              <a:rPr lang="zh-CN" altLang="en-US" dirty="0"/>
              <a:t>亿元，有</a:t>
            </a:r>
            <a:r>
              <a:rPr lang="en-US" altLang="zh-CN" dirty="0"/>
              <a:t>6000</a:t>
            </a:r>
            <a:r>
              <a:rPr lang="zh-CN" altLang="en-US" dirty="0"/>
              <a:t>多万人不再缴纳工资薪金所得个人所得税。</a:t>
            </a:r>
            <a:endParaRPr lang="en-US" altLang="zh-CN" dirty="0"/>
          </a:p>
        </p:txBody>
      </p:sp>
      <p:pic>
        <p:nvPicPr>
          <p:cNvPr id="13" name="图片 12"/>
          <p:cNvPicPr>
            <a:picLocks noChangeAspect="1"/>
          </p:cNvPicPr>
          <p:nvPr/>
        </p:nvPicPr>
        <p:blipFill>
          <a:blip r:embed="rId5"/>
          <a:stretch>
            <a:fillRect/>
          </a:stretch>
        </p:blipFill>
        <p:spPr>
          <a:xfrm>
            <a:off x="16222" y="1"/>
            <a:ext cx="2593704" cy="531668"/>
          </a:xfrm>
          <a:prstGeom prst="rect">
            <a:avLst/>
          </a:prstGeom>
        </p:spPr>
      </p:pic>
      <p:pic>
        <p:nvPicPr>
          <p:cNvPr id="14" name="图片 13"/>
          <p:cNvPicPr>
            <a:picLocks noChangeAspect="1"/>
          </p:cNvPicPr>
          <p:nvPr/>
        </p:nvPicPr>
        <p:blipFill>
          <a:blip r:embed="rId6"/>
          <a:stretch>
            <a:fillRect/>
          </a:stretch>
        </p:blipFill>
        <p:spPr>
          <a:xfrm>
            <a:off x="2609926" y="0"/>
            <a:ext cx="6534074" cy="531668"/>
          </a:xfrm>
          <a:prstGeom prst="rect">
            <a:avLst/>
          </a:prstGeom>
        </p:spPr>
      </p:pic>
      <p:sp>
        <p:nvSpPr>
          <p:cNvPr id="15" name="文本框 14"/>
          <p:cNvSpPr txBox="1"/>
          <p:nvPr/>
        </p:nvSpPr>
        <p:spPr>
          <a:xfrm>
            <a:off x="3415877" y="31575"/>
            <a:ext cx="3916680" cy="460375"/>
          </a:xfrm>
          <a:prstGeom prst="rect">
            <a:avLst/>
          </a:prstGeom>
          <a:noFill/>
        </p:spPr>
        <p:txBody>
          <a:bodyPr wrap="square" rtlCol="0">
            <a:spAutoFit/>
          </a:bodyPr>
          <a:lstStyle/>
          <a:p>
            <a:pPr algn="ctr"/>
            <a:r>
              <a:rPr lang="zh-CN" altLang="en-US" sz="2400" b="1" dirty="0">
                <a:solidFill>
                  <a:schemeClr val="bg1"/>
                </a:solidFill>
              </a:rPr>
              <a:t>新个税法四大亮点</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71085" y="2076450"/>
            <a:ext cx="3821430" cy="990600"/>
          </a:xfrm>
          <a:prstGeom prst="rect">
            <a:avLst/>
          </a:prstGeom>
        </p:spPr>
        <p:style>
          <a:lnRef idx="2">
            <a:schemeClr val="accent6"/>
          </a:lnRef>
          <a:fillRef idx="1">
            <a:schemeClr val="lt1"/>
          </a:fillRef>
          <a:effectRef idx="0">
            <a:schemeClr val="accent6"/>
          </a:effectRef>
          <a:fontRef idx="minor">
            <a:schemeClr val="dk1"/>
          </a:fontRef>
        </p:style>
        <p:txBody>
          <a:bodyPr wrap="square" lIns="68578" tIns="34289" rIns="68578" bIns="34289">
            <a:spAutoFit/>
          </a:bodyPr>
          <a:lstStyle/>
          <a:p>
            <a:pPr algn="l">
              <a:lnSpc>
                <a:spcPct val="150000"/>
              </a:lnSpc>
              <a:defRPr/>
            </a:pPr>
            <a:r>
              <a:rPr lang="zh-CN" altLang="en-US"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在提高基本减除费用的基础上，增加“六大专项扣除”。</a:t>
            </a:r>
          </a:p>
        </p:txBody>
      </p:sp>
      <p:sp>
        <p:nvSpPr>
          <p:cNvPr id="9" name="矩形 8"/>
          <p:cNvSpPr/>
          <p:nvPr/>
        </p:nvSpPr>
        <p:spPr bwMode="auto">
          <a:xfrm>
            <a:off x="1400265" y="742583"/>
            <a:ext cx="6596063" cy="1082993"/>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8551" tIns="34276" rIns="68551" bIns="34276" numCol="1" rtlCol="0" anchor="t" anchorCtr="0" compatLnSpc="1"/>
          <a:lstStyle/>
          <a:p>
            <a:pPr fontAlgn="base">
              <a:spcBef>
                <a:spcPct val="0"/>
              </a:spcBef>
              <a:spcAft>
                <a:spcPct val="0"/>
              </a:spcAft>
              <a:defRPr/>
            </a:pPr>
            <a:endParaRPr lang="zh-CN" altLang="en-US" sz="1350" kern="0">
              <a:solidFill>
                <a:srgbClr val="BC0000"/>
              </a:solidFill>
              <a:latin typeface="+mj-ea"/>
              <a:ea typeface="+mj-ea"/>
            </a:endParaRPr>
          </a:p>
        </p:txBody>
      </p:sp>
      <p:sp>
        <p:nvSpPr>
          <p:cNvPr id="10" name="标题 1"/>
          <p:cNvSpPr txBox="1"/>
          <p:nvPr/>
        </p:nvSpPr>
        <p:spPr>
          <a:xfrm>
            <a:off x="2676366" y="994602"/>
            <a:ext cx="4829651" cy="41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square" lIns="50259" tIns="25130" rIns="50259"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C00000"/>
                </a:solidFill>
                <a:latin typeface="Arial" panose="020B0604020202020204" pitchFamily="34" charset="0"/>
                <a:sym typeface="Arial" panose="020B0604020202020204" pitchFamily="34" charset="0"/>
              </a:rPr>
              <a:t>首次设立专项附加扣除</a:t>
            </a:r>
          </a:p>
        </p:txBody>
      </p:sp>
      <p:grpSp>
        <p:nvGrpSpPr>
          <p:cNvPr id="11" name="组合 12"/>
          <p:cNvGrpSpPr/>
          <p:nvPr/>
        </p:nvGrpSpPr>
        <p:grpSpPr>
          <a:xfrm>
            <a:off x="502920" y="338798"/>
            <a:ext cx="2431580" cy="1898180"/>
            <a:chOff x="11230" y="1502"/>
            <a:chExt cx="7501" cy="5855"/>
          </a:xfrm>
        </p:grpSpPr>
        <p:pic>
          <p:nvPicPr>
            <p:cNvPr id="12" name="图片 11" descr="dcdb51866c632d22e974df1ec94d5121"/>
            <p:cNvPicPr>
              <a:picLocks noChangeAspect="1"/>
            </p:cNvPicPr>
            <p:nvPr/>
          </p:nvPicPr>
          <p:blipFill>
            <a:blip r:embed="rId3" cstate="print"/>
            <a:stretch>
              <a:fillRect/>
            </a:stretch>
          </p:blipFill>
          <p:spPr>
            <a:xfrm>
              <a:off x="11230" y="1502"/>
              <a:ext cx="7501" cy="5855"/>
            </a:xfrm>
            <a:prstGeom prst="rect">
              <a:avLst/>
            </a:prstGeom>
          </p:spPr>
        </p:pic>
        <p:sp>
          <p:nvSpPr>
            <p:cNvPr id="13" name="TextBox 4"/>
            <p:cNvSpPr txBox="1"/>
            <p:nvPr/>
          </p:nvSpPr>
          <p:spPr>
            <a:xfrm>
              <a:off x="13997" y="2747"/>
              <a:ext cx="2972" cy="2844"/>
            </a:xfrm>
            <a:prstGeom prst="rect">
              <a:avLst/>
            </a:prstGeom>
            <a:noFill/>
          </p:spPr>
          <p:txBody>
            <a:bodyPr wrap="square" rtlCol="0" anchor="ctr">
              <a:spAutoFit/>
            </a:bodyPr>
            <a:lstStyle/>
            <a:p>
              <a:pPr algn="ctr" defTabSz="685165">
                <a:defRPr/>
              </a:pPr>
              <a:r>
                <a:rPr lang="en-US" altLang="zh-CN" sz="54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3</a:t>
              </a:r>
            </a:p>
          </p:txBody>
        </p:sp>
      </p:grpSp>
      <p:pic>
        <p:nvPicPr>
          <p:cNvPr id="14" name="图片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715" y="2036858"/>
            <a:ext cx="4023360" cy="2779557"/>
          </a:xfrm>
          <a:prstGeom prst="rect">
            <a:avLst/>
          </a:prstGeom>
        </p:spPr>
      </p:pic>
      <p:sp>
        <p:nvSpPr>
          <p:cNvPr id="15" name="矩形 14"/>
          <p:cNvSpPr/>
          <p:nvPr/>
        </p:nvSpPr>
        <p:spPr>
          <a:xfrm>
            <a:off x="4871085" y="3825875"/>
            <a:ext cx="3822065" cy="990600"/>
          </a:xfrm>
          <a:prstGeom prst="rect">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lIns="68578" tIns="34289" rIns="68578" bIns="34289" numCol="1" spcCol="0" rtlCol="0" fromWordArt="0" anchor="ctr" anchorCtr="0" forceAA="0" compatLnSpc="1">
            <a:spAutoFit/>
          </a:bodyPr>
          <a:lstStyle/>
          <a:p>
            <a:pPr lvl="0" algn="l">
              <a:lnSpc>
                <a:spcPct val="150000"/>
              </a:lnSpc>
              <a:defRPr/>
            </a:pPr>
            <a:r>
              <a:rPr lang="zh-CN" altLang="en-US"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进一步缩小收入差距，实现纳税公平。</a:t>
            </a:r>
          </a:p>
        </p:txBody>
      </p:sp>
      <p:pic>
        <p:nvPicPr>
          <p:cNvPr id="16" name="图片 15"/>
          <p:cNvPicPr>
            <a:picLocks noChangeAspect="1"/>
          </p:cNvPicPr>
          <p:nvPr/>
        </p:nvPicPr>
        <p:blipFill>
          <a:blip r:embed="rId5"/>
          <a:stretch>
            <a:fillRect/>
          </a:stretch>
        </p:blipFill>
        <p:spPr>
          <a:xfrm>
            <a:off x="16222" y="1"/>
            <a:ext cx="2593704" cy="531668"/>
          </a:xfrm>
          <a:prstGeom prst="rect">
            <a:avLst/>
          </a:prstGeom>
        </p:spPr>
      </p:pic>
      <p:pic>
        <p:nvPicPr>
          <p:cNvPr id="17" name="图片 16"/>
          <p:cNvPicPr>
            <a:picLocks noChangeAspect="1"/>
          </p:cNvPicPr>
          <p:nvPr/>
        </p:nvPicPr>
        <p:blipFill>
          <a:blip r:embed="rId6"/>
          <a:stretch>
            <a:fillRect/>
          </a:stretch>
        </p:blipFill>
        <p:spPr>
          <a:xfrm>
            <a:off x="2609926" y="0"/>
            <a:ext cx="6534074" cy="531668"/>
          </a:xfrm>
          <a:prstGeom prst="rect">
            <a:avLst/>
          </a:prstGeom>
        </p:spPr>
      </p:pic>
      <p:sp>
        <p:nvSpPr>
          <p:cNvPr id="18" name="文本框 17"/>
          <p:cNvSpPr txBox="1"/>
          <p:nvPr/>
        </p:nvSpPr>
        <p:spPr>
          <a:xfrm>
            <a:off x="3415877" y="31575"/>
            <a:ext cx="3916680" cy="460375"/>
          </a:xfrm>
          <a:prstGeom prst="rect">
            <a:avLst/>
          </a:prstGeom>
          <a:noFill/>
        </p:spPr>
        <p:txBody>
          <a:bodyPr wrap="square" rtlCol="0">
            <a:spAutoFit/>
          </a:bodyPr>
          <a:lstStyle/>
          <a:p>
            <a:pPr algn="ctr"/>
            <a:r>
              <a:rPr lang="zh-CN" altLang="en-US" sz="2400" b="1" dirty="0">
                <a:solidFill>
                  <a:schemeClr val="bg1"/>
                </a:solidFill>
              </a:rPr>
              <a:t>新个税法四大亮点</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6295" y="2134870"/>
            <a:ext cx="6596380" cy="2837180"/>
          </a:xfrm>
          <a:prstGeom prst="rect">
            <a:avLst/>
          </a:prstGeom>
        </p:spPr>
        <p:style>
          <a:lnRef idx="2">
            <a:schemeClr val="accent1"/>
          </a:lnRef>
          <a:fillRef idx="1">
            <a:schemeClr val="lt1"/>
          </a:fillRef>
          <a:effectRef idx="0">
            <a:schemeClr val="accent1"/>
          </a:effectRef>
          <a:fontRef idx="minor">
            <a:schemeClr val="dk1"/>
          </a:fontRef>
        </p:style>
        <p:txBody>
          <a:bodyPr wrap="square" lIns="68578" tIns="34289" rIns="68578" bIns="34289">
            <a:spAutoFit/>
          </a:bodyPr>
          <a:lstStyle/>
          <a:p>
            <a:pPr marL="457200" indent="-457200" algn="just">
              <a:lnSpc>
                <a:spcPct val="150000"/>
              </a:lnSpc>
              <a:buFont typeface="Wingdings" panose="05000000000000000000" pitchFamily="2" charset="2"/>
              <a:buChar char="Ø"/>
              <a:defRPr/>
            </a:pP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以改革前工薪所得</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3%-45%</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七级超额累进税率为基础</a:t>
            </a:r>
            <a:endPar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endParaRPr>
          </a:p>
          <a:p>
            <a:pPr marL="457200" indent="-457200" algn="just">
              <a:lnSpc>
                <a:spcPct val="150000"/>
              </a:lnSpc>
              <a:buFont typeface="Wingdings" panose="05000000000000000000" pitchFamily="2" charset="2"/>
              <a:buChar char="Ø"/>
              <a:defRPr/>
            </a:pP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扩大</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3%</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10%</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20%</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三档低税率的级距</a:t>
            </a:r>
            <a:endPar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endParaRPr>
          </a:p>
          <a:p>
            <a:pPr marL="457200" indent="-457200" algn="just">
              <a:lnSpc>
                <a:spcPct val="150000"/>
              </a:lnSpc>
              <a:buFont typeface="Wingdings" panose="05000000000000000000" pitchFamily="2" charset="2"/>
              <a:buChar char="Ø"/>
              <a:defRPr/>
            </a:pP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缩小</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25%</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税率的级距</a:t>
            </a:r>
            <a:endPar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endParaRPr>
          </a:p>
          <a:p>
            <a:pPr marL="457200" indent="-457200" algn="just">
              <a:lnSpc>
                <a:spcPct val="150000"/>
              </a:lnSpc>
              <a:buFont typeface="Wingdings" panose="05000000000000000000" pitchFamily="2" charset="2"/>
              <a:buChar char="Ø"/>
              <a:defRPr/>
            </a:pP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30%</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35%</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a:t>
            </a:r>
            <a:r>
              <a:rPr lang="en-US" altLang="zh-CN"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45%</a:t>
            </a:r>
            <a:r>
              <a:rPr lang="zh-CN" altLang="en-US" sz="24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rPr>
              <a:t>三档较高税率不变。</a:t>
            </a:r>
            <a:endParaRPr lang="en-US" altLang="zh-CN" sz="2400" b="1"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bwMode="auto">
          <a:xfrm>
            <a:off x="836311" y="805505"/>
            <a:ext cx="6596063" cy="1082993"/>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68551" tIns="34276" rIns="68551" bIns="34276" numCol="1" rtlCol="0" anchor="t" anchorCtr="0" compatLnSpc="1"/>
          <a:lstStyle/>
          <a:p>
            <a:pPr fontAlgn="base">
              <a:spcBef>
                <a:spcPct val="0"/>
              </a:spcBef>
              <a:spcAft>
                <a:spcPct val="0"/>
              </a:spcAft>
              <a:defRPr/>
            </a:pPr>
            <a:endParaRPr lang="zh-CN" altLang="en-US" sz="1350" kern="0">
              <a:solidFill>
                <a:srgbClr val="BC0000"/>
              </a:solidFill>
              <a:latin typeface="+mj-ea"/>
              <a:ea typeface="+mj-ea"/>
            </a:endParaRPr>
          </a:p>
        </p:txBody>
      </p:sp>
      <p:sp>
        <p:nvSpPr>
          <p:cNvPr id="5" name="标题 1"/>
          <p:cNvSpPr txBox="1"/>
          <p:nvPr/>
        </p:nvSpPr>
        <p:spPr>
          <a:xfrm>
            <a:off x="2435771" y="1071451"/>
            <a:ext cx="4829651" cy="418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vert="horz" wrap="square" lIns="50259" tIns="25130" rIns="50259"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2400" b="1" kern="0" dirty="0">
                <a:solidFill>
                  <a:srgbClr val="C00000"/>
                </a:solidFill>
                <a:latin typeface="Arial" panose="020B0604020202020204" pitchFamily="34" charset="0"/>
                <a:sym typeface="Arial" panose="020B0604020202020204" pitchFamily="34" charset="0"/>
              </a:rPr>
              <a:t>调整优化个人所得税税率结构</a:t>
            </a:r>
          </a:p>
        </p:txBody>
      </p:sp>
      <p:grpSp>
        <p:nvGrpSpPr>
          <p:cNvPr id="6" name="组合 12"/>
          <p:cNvGrpSpPr/>
          <p:nvPr/>
        </p:nvGrpSpPr>
        <p:grpSpPr>
          <a:xfrm>
            <a:off x="106459" y="407513"/>
            <a:ext cx="2431580" cy="1898180"/>
            <a:chOff x="12001" y="1502"/>
            <a:chExt cx="7501" cy="5855"/>
          </a:xfrm>
        </p:grpSpPr>
        <p:pic>
          <p:nvPicPr>
            <p:cNvPr id="7" name="图片 6" descr="dcdb51866c632d22e974df1ec94d5121"/>
            <p:cNvPicPr>
              <a:picLocks noChangeAspect="1"/>
            </p:cNvPicPr>
            <p:nvPr/>
          </p:nvPicPr>
          <p:blipFill>
            <a:blip r:embed="rId3" cstate="print"/>
            <a:stretch>
              <a:fillRect/>
            </a:stretch>
          </p:blipFill>
          <p:spPr>
            <a:xfrm>
              <a:off x="12001" y="1502"/>
              <a:ext cx="7501" cy="5855"/>
            </a:xfrm>
            <a:prstGeom prst="rect">
              <a:avLst/>
            </a:prstGeom>
          </p:spPr>
        </p:pic>
        <p:sp>
          <p:nvSpPr>
            <p:cNvPr id="8" name="TextBox 4"/>
            <p:cNvSpPr txBox="1"/>
            <p:nvPr/>
          </p:nvSpPr>
          <p:spPr>
            <a:xfrm>
              <a:off x="14830" y="2633"/>
              <a:ext cx="2972" cy="2844"/>
            </a:xfrm>
            <a:prstGeom prst="rect">
              <a:avLst/>
            </a:prstGeom>
            <a:noFill/>
          </p:spPr>
          <p:txBody>
            <a:bodyPr wrap="square" rtlCol="0" anchor="ctr">
              <a:spAutoFit/>
            </a:bodyPr>
            <a:lstStyle/>
            <a:p>
              <a:pPr algn="ctr" defTabSz="685165">
                <a:defRPr/>
              </a:pPr>
              <a:r>
                <a:rPr lang="en-US" altLang="zh-CN" sz="54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4</a:t>
              </a:r>
            </a:p>
          </p:txBody>
        </p:sp>
      </p:grpSp>
      <p:pic>
        <p:nvPicPr>
          <p:cNvPr id="10" name="图片 9"/>
          <p:cNvPicPr>
            <a:picLocks noChangeAspect="1"/>
          </p:cNvPicPr>
          <p:nvPr/>
        </p:nvPicPr>
        <p:blipFill>
          <a:blip r:embed="rId4"/>
          <a:stretch>
            <a:fillRect/>
          </a:stretch>
        </p:blipFill>
        <p:spPr>
          <a:xfrm>
            <a:off x="16222" y="1"/>
            <a:ext cx="2593704" cy="531668"/>
          </a:xfrm>
          <a:prstGeom prst="rect">
            <a:avLst/>
          </a:prstGeom>
        </p:spPr>
      </p:pic>
      <p:pic>
        <p:nvPicPr>
          <p:cNvPr id="11" name="图片 10"/>
          <p:cNvPicPr>
            <a:picLocks noChangeAspect="1"/>
          </p:cNvPicPr>
          <p:nvPr/>
        </p:nvPicPr>
        <p:blipFill>
          <a:blip r:embed="rId5"/>
          <a:stretch>
            <a:fillRect/>
          </a:stretch>
        </p:blipFill>
        <p:spPr>
          <a:xfrm>
            <a:off x="2609926" y="0"/>
            <a:ext cx="6534074" cy="531668"/>
          </a:xfrm>
          <a:prstGeom prst="rect">
            <a:avLst/>
          </a:prstGeom>
        </p:spPr>
      </p:pic>
      <p:sp>
        <p:nvSpPr>
          <p:cNvPr id="12" name="文本框 11"/>
          <p:cNvSpPr txBox="1"/>
          <p:nvPr/>
        </p:nvSpPr>
        <p:spPr>
          <a:xfrm>
            <a:off x="3415877" y="31575"/>
            <a:ext cx="3916680" cy="460375"/>
          </a:xfrm>
          <a:prstGeom prst="rect">
            <a:avLst/>
          </a:prstGeom>
          <a:noFill/>
        </p:spPr>
        <p:txBody>
          <a:bodyPr wrap="square" rtlCol="0">
            <a:spAutoFit/>
          </a:bodyPr>
          <a:lstStyle/>
          <a:p>
            <a:pPr algn="ctr"/>
            <a:r>
              <a:rPr lang="zh-CN" altLang="en-US" sz="2400" b="1" dirty="0">
                <a:solidFill>
                  <a:schemeClr val="bg1"/>
                </a:solidFill>
              </a:rPr>
              <a:t>新个税法四大亮点</a:t>
            </a:r>
          </a:p>
        </p:txBody>
      </p:sp>
    </p:spTree>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9211833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Rectangle 61"/>
</p:tagLst>
</file>

<file path=ppt/tags/tag3.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Oval 53"/>
</p:tagLst>
</file>

<file path=ppt/tags/tag4.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Rectangle 62"/>
</p:tagLst>
</file>

<file path=ppt/tags/tag5.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Oval 63"/>
</p:tagLst>
</file>

<file path=ppt/tags/tag6.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Rectangle 64"/>
</p:tagLst>
</file>

<file path=ppt/tags/tag7.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Oval 65"/>
</p:tagLst>
</file>

<file path=ppt/tags/tag8.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Rectangle 66"/>
</p:tagLst>
</file>

<file path=ppt/tags/tag9.xml><?xml version="1.0" encoding="utf-8"?>
<p:tagLst xmlns:a="http://schemas.openxmlformats.org/drawingml/2006/main" xmlns:r="http://schemas.openxmlformats.org/officeDocument/2006/relationships" xmlns:p="http://schemas.openxmlformats.org/presentationml/2006/main">
  <p:tag name="MH" val="20160921183331"/>
  <p:tag name="MH_LIBRARY" val="GRAPHIC"/>
  <p:tag name="MH_ORDER" val="Oval 67"/>
</p:tagLst>
</file>

<file path=ppt/theme/theme1.xml><?xml version="1.0" encoding="utf-8"?>
<a:theme xmlns:a="http://schemas.openxmlformats.org/drawingml/2006/main" name="3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3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2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6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2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2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29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33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38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40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41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4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4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52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44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45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59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Office 主题​​">
  <a:themeElements>
    <a:clrScheme name="自定义 43">
      <a:dk1>
        <a:sysClr val="windowText" lastClr="000000"/>
      </a:dk1>
      <a:lt1>
        <a:sysClr val="window" lastClr="FFFFFF"/>
      </a:lt1>
      <a:dk2>
        <a:srgbClr val="1F497D"/>
      </a:dk2>
      <a:lt2>
        <a:srgbClr val="EEECE1"/>
      </a:lt2>
      <a:accent1>
        <a:srgbClr val="40B5B1"/>
      </a:accent1>
      <a:accent2>
        <a:srgbClr val="40B5B1"/>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2_A000120141119A01PPBG">
  <a:themeElements>
    <a:clrScheme name="自定义 379">
      <a:dk1>
        <a:srgbClr val="5F5F5F"/>
      </a:dk1>
      <a:lt1>
        <a:srgbClr val="FFFFFF"/>
      </a:lt1>
      <a:dk2>
        <a:srgbClr val="5F5F5F"/>
      </a:dk2>
      <a:lt2>
        <a:srgbClr val="FFFFFF"/>
      </a:lt2>
      <a:accent1>
        <a:srgbClr val="009999"/>
      </a:accent1>
      <a:accent2>
        <a:srgbClr val="A4C37B"/>
      </a:accent2>
      <a:accent3>
        <a:srgbClr val="358CC1"/>
      </a:accent3>
      <a:accent4>
        <a:srgbClr val="B49E4C"/>
      </a:accent4>
      <a:accent5>
        <a:srgbClr val="F73C51"/>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1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3A3"/>
        </a:solidFill>
      </a:spPr>
      <a:bodyPr lIns="297180" tIns="216217" rIns="189071" bIns="34290" anchor="t"/>
      <a:lstStyle>
        <a:defPPr marL="18415" indent="0" algn="just" fontAlgn="base">
          <a:lnSpc>
            <a:spcPct val="90000"/>
          </a:lnSpc>
          <a:buSzPct val="60000"/>
          <a:buFont typeface="Wingdings" panose="05000000000000000000" charset="0"/>
          <a:buNone/>
          <a:defRPr lang="en-US" altLang="zh-CN" sz="1600" b="1" u="none" strike="noStrike" baseline="0" noProof="1" dirty="0">
            <a:solidFill>
              <a:schemeClr val="bg1"/>
            </a:solidFill>
            <a:effectLst/>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60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6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61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8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9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2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4_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3534</Words>
  <Application>Microsoft Office PowerPoint</Application>
  <PresentationFormat>全屏显示(16:9)</PresentationFormat>
  <Paragraphs>375</Paragraphs>
  <Slides>41</Slides>
  <Notes>40</Notes>
  <HiddenSlides>0</HiddenSlides>
  <MMClips>0</MMClips>
  <ScaleCrop>false</ScaleCrop>
  <HeadingPairs>
    <vt:vector size="4" baseType="variant">
      <vt:variant>
        <vt:lpstr>主题</vt:lpstr>
      </vt:variant>
      <vt:variant>
        <vt:i4>32</vt:i4>
      </vt:variant>
      <vt:variant>
        <vt:lpstr>幻灯片标题</vt:lpstr>
      </vt:variant>
      <vt:variant>
        <vt:i4>41</vt:i4>
      </vt:variant>
    </vt:vector>
  </HeadingPairs>
  <TitlesOfParts>
    <vt:vector size="73" baseType="lpstr">
      <vt:lpstr>3_Office 主题</vt:lpstr>
      <vt:lpstr>2_Office 主题</vt:lpstr>
      <vt:lpstr>4_Office 主题</vt:lpstr>
      <vt:lpstr>5_Office 主题</vt:lpstr>
      <vt:lpstr>8_Office 主题</vt:lpstr>
      <vt:lpstr>9_Office 主题</vt:lpstr>
      <vt:lpstr>7_Office 主题</vt:lpstr>
      <vt:lpstr>12_Office 主题</vt:lpstr>
      <vt:lpstr>14_Office 主题</vt:lpstr>
      <vt:lpstr>13_Office 主题</vt:lpstr>
      <vt:lpstr>22_Office 主题</vt:lpstr>
      <vt:lpstr>26_Office 主题</vt:lpstr>
      <vt:lpstr>Office 主题</vt:lpstr>
      <vt:lpstr>27_Office 主题</vt:lpstr>
      <vt:lpstr>28_Office 主题</vt:lpstr>
      <vt:lpstr>29_Office 主题</vt:lpstr>
      <vt:lpstr>33_Office 主题</vt:lpstr>
      <vt:lpstr>38_Office 主题</vt:lpstr>
      <vt:lpstr>40_Office 主题</vt:lpstr>
      <vt:lpstr>41_Office 主题</vt:lpstr>
      <vt:lpstr>42_Office 主题</vt:lpstr>
      <vt:lpstr>43_Office 主题</vt:lpstr>
      <vt:lpstr>52_Office 主题</vt:lpstr>
      <vt:lpstr>44_Office 主题</vt:lpstr>
      <vt:lpstr>45_Office 主题</vt:lpstr>
      <vt:lpstr>59_Office 主题</vt:lpstr>
      <vt:lpstr>Office 主题​​</vt:lpstr>
      <vt:lpstr>2_A000120141119A01PPBG</vt:lpstr>
      <vt:lpstr>1_Office 主题</vt:lpstr>
      <vt:lpstr>60_Office 主题</vt:lpstr>
      <vt:lpstr>6_Office 主题</vt:lpstr>
      <vt:lpstr>61_Office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646</cp:revision>
  <dcterms:created xsi:type="dcterms:W3CDTF">2016-03-12T18:45:00Z</dcterms:created>
  <dcterms:modified xsi:type="dcterms:W3CDTF">2019-01-03T06:36:49Z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2052-11.1.0.7989</vt:lpwstr>
  </property>
  <property fmtid="{D5CDD505-2E9C-101B-9397-08002B2CF9AE}" pid="3" name="KSORubyTemplateID">
    <vt:lpwstr>2</vt:lpwstr>
  </property>
</Properties>
</file>